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6" r:id="rId2"/>
    <p:sldId id="278" r:id="rId3"/>
    <p:sldId id="279" r:id="rId4"/>
    <p:sldId id="288" r:id="rId5"/>
    <p:sldId id="290" r:id="rId6"/>
    <p:sldId id="281" r:id="rId7"/>
    <p:sldId id="292" r:id="rId8"/>
    <p:sldId id="297" r:id="rId9"/>
    <p:sldId id="294" r:id="rId10"/>
    <p:sldId id="295" r:id="rId11"/>
    <p:sldId id="296" r:id="rId12"/>
    <p:sldId id="282" r:id="rId13"/>
    <p:sldId id="304" r:id="rId14"/>
    <p:sldId id="299" r:id="rId15"/>
    <p:sldId id="303" r:id="rId16"/>
    <p:sldId id="300" r:id="rId17"/>
    <p:sldId id="301" r:id="rId18"/>
    <p:sldId id="302" r:id="rId19"/>
  </p:sldIdLst>
  <p:sldSz cx="9144000" cy="6858000" type="screen4x3"/>
  <p:notesSz cx="6858000" cy="9144000"/>
  <p:embeddedFontLst>
    <p:embeddedFont>
      <p:font typeface="Yoon 윤고딕 520_TT" panose="02090603020101020101" pitchFamily="18" charset="-127"/>
      <p:regular r:id="rId20"/>
    </p:embeddedFont>
    <p:embeddedFont>
      <p:font typeface="맑은 고딕" panose="020B0503020000020004" pitchFamily="34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9061"/>
    <a:srgbClr val="272123"/>
    <a:srgbClr val="FDA800"/>
    <a:srgbClr val="F2281E"/>
    <a:srgbClr val="7AB5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95" autoAdjust="0"/>
    <p:restoredTop sz="50000" autoAdjust="0"/>
  </p:normalViewPr>
  <p:slideViewPr>
    <p:cSldViewPr>
      <p:cViewPr varScale="1">
        <p:scale>
          <a:sx n="66" d="100"/>
          <a:sy n="66" d="100"/>
        </p:scale>
        <p:origin x="208" y="9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NUL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922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87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62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8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371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81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42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37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456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02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1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02466-FE76-40E8-BE5D-598A609EDD2B}" type="datetimeFigureOut">
              <a:rPr lang="ko-KR" altLang="en-US" smtClean="0"/>
              <a:t>2019. 11. 17.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EB9E3-907B-4C9E-8669-48B8CFAF98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97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3568" y="3075057"/>
            <a:ext cx="3333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에스체트</a:t>
            </a:r>
            <a:endParaRPr lang="en-US" altLang="ko-KR" sz="40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3625279"/>
            <a:ext cx="2754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Modal</a:t>
            </a:r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을 이용하여 </a:t>
            </a:r>
            <a:r>
              <a:rPr lang="en-US" altLang="ko-KR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DB</a:t>
            </a:r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값 변경 </a:t>
            </a:r>
            <a:endParaRPr lang="en-US" altLang="ko-KR" sz="14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60088" y="5585231"/>
            <a:ext cx="2116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숭실대학교 </a:t>
            </a:r>
            <a:r>
              <a:rPr lang="ko-KR" altLang="en-US" sz="1400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컴퓨터학부</a:t>
            </a:r>
            <a:endParaRPr lang="en-US" altLang="ko-KR" sz="14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r>
              <a:rPr lang="en-US" altLang="ko-KR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20152368</a:t>
            </a:r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김종헌</a:t>
            </a:r>
            <a:endParaRPr lang="en-US" altLang="ko-KR" sz="14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2767280"/>
            <a:ext cx="27545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2019</a:t>
            </a:r>
            <a:r>
              <a:rPr lang="ko-KR" altLang="en-US" sz="11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100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겨울학기</a:t>
            </a:r>
            <a:r>
              <a:rPr lang="ko-KR" altLang="en-US" sz="11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현장실습</a:t>
            </a:r>
            <a:endParaRPr lang="en-US" altLang="ko-KR" sz="11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833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2284275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2614349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7504" y="277511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D31E06-3B7A-134C-8EC0-EF3A30C963A8}"/>
              </a:ext>
            </a:extLst>
          </p:cNvPr>
          <p:cNvSpPr txBox="1"/>
          <p:nvPr/>
        </p:nvSpPr>
        <p:spPr>
          <a:xfrm>
            <a:off x="1259632" y="1196752"/>
            <a:ext cx="7389753" cy="533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1100" dirty="0" err="1"/>
              <a:t>window.onload</a:t>
            </a:r>
            <a:r>
              <a:rPr lang="en" altLang="ko-KR" sz="1100" dirty="0"/>
              <a:t> = function(){</a:t>
            </a:r>
          </a:p>
          <a:p>
            <a:r>
              <a:rPr lang="en" altLang="ko-KR" sz="1100" dirty="0"/>
              <a:t>	//post</a:t>
            </a:r>
            <a:r>
              <a:rPr lang="ko-KR" altLang="en-US" sz="1100" dirty="0"/>
              <a:t>로 변경할 정보를 전달</a:t>
            </a:r>
          </a:p>
          <a:p>
            <a:r>
              <a:rPr lang="en" altLang="ko-KR" sz="1100" dirty="0"/>
              <a:t>	function </a:t>
            </a:r>
            <a:r>
              <a:rPr lang="en" altLang="ko-KR" sz="1100" dirty="0" err="1"/>
              <a:t>sendPost</a:t>
            </a:r>
            <a:r>
              <a:rPr lang="en" altLang="ko-KR" sz="1100" dirty="0"/>
              <a:t>(</a:t>
            </a:r>
            <a:r>
              <a:rPr lang="en" altLang="ko-KR" sz="1100" dirty="0" err="1"/>
              <a:t>url,params</a:t>
            </a:r>
            <a:r>
              <a:rPr lang="en" altLang="ko-KR" sz="1100" dirty="0"/>
              <a:t>){</a:t>
            </a:r>
          </a:p>
          <a:p>
            <a:r>
              <a:rPr lang="en" altLang="ko-KR" sz="1100" dirty="0"/>
              <a:t>		var form = </a:t>
            </a:r>
            <a:r>
              <a:rPr lang="en" altLang="ko-KR" sz="1100" dirty="0" err="1"/>
              <a:t>document.createElement</a:t>
            </a:r>
            <a:r>
              <a:rPr lang="en" altLang="ko-KR" sz="1100" dirty="0"/>
              <a:t>('form’);</a:t>
            </a:r>
          </a:p>
          <a:p>
            <a:r>
              <a:rPr lang="en" altLang="ko-KR" sz="1100" dirty="0"/>
              <a:t>		</a:t>
            </a:r>
            <a:r>
              <a:rPr lang="en" altLang="ko-KR" sz="1100" dirty="0" err="1"/>
              <a:t>form.setAttribute</a:t>
            </a:r>
            <a:r>
              <a:rPr lang="en" altLang="ko-KR" sz="1100" dirty="0"/>
              <a:t>('</a:t>
            </a:r>
            <a:r>
              <a:rPr lang="en" altLang="ko-KR" sz="1100" dirty="0" err="1"/>
              <a:t>method','post</a:t>
            </a:r>
            <a:r>
              <a:rPr lang="en" altLang="ko-KR" sz="1100" dirty="0"/>
              <a:t>’);</a:t>
            </a:r>
          </a:p>
          <a:p>
            <a:r>
              <a:rPr lang="en" altLang="ko-KR" sz="1100" dirty="0"/>
              <a:t>		</a:t>
            </a:r>
            <a:r>
              <a:rPr lang="en" altLang="ko-KR" sz="1100" dirty="0" err="1"/>
              <a:t>form.setAttribute</a:t>
            </a:r>
            <a:r>
              <a:rPr lang="en" altLang="ko-KR" sz="1100" dirty="0"/>
              <a:t>('action',</a:t>
            </a:r>
            <a:r>
              <a:rPr lang="en" altLang="ko-KR" sz="1100" dirty="0" err="1"/>
              <a:t>url</a:t>
            </a:r>
            <a:r>
              <a:rPr lang="en" altLang="ko-KR" sz="1100" dirty="0"/>
              <a:t>);</a:t>
            </a:r>
          </a:p>
          <a:p>
            <a:r>
              <a:rPr lang="en" altLang="ko-KR" sz="1100" dirty="0"/>
              <a:t>		for(var </a:t>
            </a:r>
            <a:r>
              <a:rPr lang="en" altLang="ko-KR" sz="1100" dirty="0" err="1"/>
              <a:t>val</a:t>
            </a:r>
            <a:r>
              <a:rPr lang="en" altLang="ko-KR" sz="1100" dirty="0"/>
              <a:t> in params){</a:t>
            </a:r>
          </a:p>
          <a:p>
            <a:r>
              <a:rPr lang="en" altLang="ko-KR" sz="1100" dirty="0"/>
              <a:t>			var field = </a:t>
            </a:r>
            <a:r>
              <a:rPr lang="en" altLang="ko-KR" sz="1100" dirty="0" err="1"/>
              <a:t>document.createElement</a:t>
            </a:r>
            <a:r>
              <a:rPr lang="en" altLang="ko-KR" sz="1100" dirty="0"/>
              <a:t>('input’);</a:t>
            </a:r>
          </a:p>
          <a:p>
            <a:r>
              <a:rPr lang="en" altLang="ko-KR" sz="1100" dirty="0"/>
              <a:t>			</a:t>
            </a:r>
            <a:r>
              <a:rPr lang="en" altLang="ko-KR" sz="1100" dirty="0" err="1"/>
              <a:t>field.setAttribute</a:t>
            </a:r>
            <a:r>
              <a:rPr lang="en" altLang="ko-KR" sz="1100" dirty="0"/>
              <a:t>('</a:t>
            </a:r>
            <a:r>
              <a:rPr lang="en" altLang="ko-KR" sz="1100" dirty="0" err="1"/>
              <a:t>type','hidden</a:t>
            </a:r>
            <a:r>
              <a:rPr lang="en" altLang="ko-KR" sz="1100" dirty="0"/>
              <a:t>’);</a:t>
            </a:r>
          </a:p>
          <a:p>
            <a:r>
              <a:rPr lang="en" altLang="ko-KR" sz="1100" dirty="0"/>
              <a:t>			</a:t>
            </a:r>
            <a:r>
              <a:rPr lang="en" altLang="ko-KR" sz="1100" dirty="0" err="1"/>
              <a:t>field.setAttribute</a:t>
            </a:r>
            <a:r>
              <a:rPr lang="en" altLang="ko-KR" sz="1100" dirty="0"/>
              <a:t>('name',</a:t>
            </a:r>
            <a:r>
              <a:rPr lang="en" altLang="ko-KR" sz="1100" dirty="0" err="1"/>
              <a:t>val</a:t>
            </a:r>
            <a:r>
              <a:rPr lang="en" altLang="ko-KR" sz="1100" dirty="0"/>
              <a:t>);</a:t>
            </a:r>
          </a:p>
          <a:p>
            <a:r>
              <a:rPr lang="en" altLang="ko-KR" sz="1100" dirty="0"/>
              <a:t>			</a:t>
            </a:r>
            <a:r>
              <a:rPr lang="en" altLang="ko-KR" sz="1100" dirty="0" err="1"/>
              <a:t>field.setAttribute</a:t>
            </a:r>
            <a:r>
              <a:rPr lang="en" altLang="ko-KR" sz="1100" dirty="0"/>
              <a:t>('</a:t>
            </a:r>
            <a:r>
              <a:rPr lang="en" altLang="ko-KR" sz="1100" dirty="0" err="1"/>
              <a:t>value',params</a:t>
            </a:r>
            <a:r>
              <a:rPr lang="en" altLang="ko-KR" sz="1100" dirty="0"/>
              <a:t>[</a:t>
            </a:r>
            <a:r>
              <a:rPr lang="en" altLang="ko-KR" sz="1100" dirty="0" err="1"/>
              <a:t>val</a:t>
            </a:r>
            <a:r>
              <a:rPr lang="en" altLang="ko-KR" sz="1100" dirty="0"/>
              <a:t>]);</a:t>
            </a:r>
          </a:p>
          <a:p>
            <a:r>
              <a:rPr lang="en" altLang="ko-KR" sz="1100" dirty="0"/>
              <a:t>			</a:t>
            </a:r>
            <a:r>
              <a:rPr lang="en" altLang="ko-KR" sz="1100" dirty="0" err="1"/>
              <a:t>form.appendChild</a:t>
            </a:r>
            <a:r>
              <a:rPr lang="en" altLang="ko-KR" sz="1100" dirty="0"/>
              <a:t>(field);</a:t>
            </a:r>
          </a:p>
          <a:p>
            <a:r>
              <a:rPr lang="en" altLang="ko-KR" sz="1100" dirty="0"/>
              <a:t>		}</a:t>
            </a:r>
          </a:p>
          <a:p>
            <a:r>
              <a:rPr lang="en" altLang="ko-KR" sz="1100" dirty="0"/>
              <a:t>		</a:t>
            </a:r>
            <a:r>
              <a:rPr lang="en" altLang="ko-KR" sz="1100" dirty="0" err="1"/>
              <a:t>document.body.appendChild</a:t>
            </a:r>
            <a:r>
              <a:rPr lang="en" altLang="ko-KR" sz="1100" dirty="0"/>
              <a:t>(form);</a:t>
            </a:r>
          </a:p>
          <a:p>
            <a:r>
              <a:rPr lang="en" altLang="ko-KR" sz="1100" dirty="0"/>
              <a:t>		</a:t>
            </a:r>
            <a:r>
              <a:rPr lang="en" altLang="ko-KR" sz="1100" dirty="0" err="1"/>
              <a:t>form.submit</a:t>
            </a:r>
            <a:r>
              <a:rPr lang="en" altLang="ko-KR" sz="1100" dirty="0"/>
              <a:t>();</a:t>
            </a:r>
          </a:p>
          <a:p>
            <a:r>
              <a:rPr lang="en" altLang="ko-KR" sz="1100" dirty="0"/>
              <a:t>	}</a:t>
            </a:r>
          </a:p>
          <a:p>
            <a:br>
              <a:rPr lang="en" altLang="ko-KR" sz="1100" dirty="0"/>
            </a:br>
            <a:r>
              <a:rPr lang="en" altLang="ko-KR" sz="1100" dirty="0"/>
              <a:t>	//</a:t>
            </a:r>
            <a:r>
              <a:rPr lang="ko-KR" altLang="en-US" sz="1100" dirty="0"/>
              <a:t>페이지 </a:t>
            </a:r>
            <a:r>
              <a:rPr lang="ko-KR" altLang="en-US" sz="1100" dirty="0" err="1"/>
              <a:t>시작시</a:t>
            </a:r>
            <a:r>
              <a:rPr lang="ko-KR" altLang="en-US" sz="1100" dirty="0"/>
              <a:t> </a:t>
            </a:r>
            <a:r>
              <a:rPr lang="en" altLang="ko-KR" sz="1100" dirty="0"/>
              <a:t>modal</a:t>
            </a:r>
            <a:r>
              <a:rPr lang="ko-KR" altLang="en-US" sz="1100" dirty="0"/>
              <a:t>이 보이지 않도록 해 준다</a:t>
            </a:r>
            <a:r>
              <a:rPr lang="en-US" altLang="ko-KR" sz="1100" dirty="0"/>
              <a:t>.</a:t>
            </a:r>
          </a:p>
          <a:p>
            <a:r>
              <a:rPr lang="en" altLang="ko-KR" sz="1100" dirty="0"/>
              <a:t>	</a:t>
            </a:r>
            <a:r>
              <a:rPr lang="en" altLang="ko-KR" sz="1100" dirty="0" err="1"/>
              <a:t>window.onclick</a:t>
            </a:r>
            <a:r>
              <a:rPr lang="en" altLang="ko-KR" sz="1100" dirty="0"/>
              <a:t> = function(event){</a:t>
            </a:r>
          </a:p>
          <a:p>
            <a:r>
              <a:rPr lang="en" altLang="ko-KR" sz="1100" dirty="0"/>
              <a:t>		if (</a:t>
            </a:r>
            <a:r>
              <a:rPr lang="en" altLang="ko-KR" sz="1100" dirty="0" err="1"/>
              <a:t>event.target</a:t>
            </a:r>
            <a:r>
              <a:rPr lang="en" altLang="ko-KR" sz="1100" dirty="0"/>
              <a:t> == modal){</a:t>
            </a:r>
          </a:p>
          <a:p>
            <a:r>
              <a:rPr lang="en" altLang="ko-KR" sz="1100" dirty="0"/>
              <a:t>			</a:t>
            </a:r>
            <a:r>
              <a:rPr lang="en" altLang="ko-KR" sz="1100" dirty="0" err="1"/>
              <a:t>modal.style.display</a:t>
            </a:r>
            <a:r>
              <a:rPr lang="en" altLang="ko-KR" sz="1100" dirty="0"/>
              <a:t> = "none";</a:t>
            </a:r>
          </a:p>
          <a:p>
            <a:r>
              <a:rPr lang="en" altLang="ko-KR" sz="1100" dirty="0"/>
              <a:t>		}</a:t>
            </a:r>
          </a:p>
          <a:p>
            <a:r>
              <a:rPr lang="en" altLang="ko-KR" sz="1100" dirty="0"/>
              <a:t>	}</a:t>
            </a:r>
            <a:br>
              <a:rPr lang="en" altLang="ko-KR" sz="1100" dirty="0"/>
            </a:br>
            <a:endParaRPr lang="en" altLang="ko-KR" sz="1100" dirty="0"/>
          </a:p>
          <a:p>
            <a:r>
              <a:rPr lang="en" altLang="ko-KR" sz="1100" dirty="0"/>
              <a:t>	//modal </a:t>
            </a:r>
            <a:r>
              <a:rPr lang="en" altLang="ko-KR" sz="1100" dirty="0" err="1"/>
              <a:t>pop_up</a:t>
            </a:r>
            <a:r>
              <a:rPr lang="en" altLang="ko-KR" sz="1100" dirty="0"/>
              <a:t> </a:t>
            </a:r>
            <a:r>
              <a:rPr lang="ko-KR" altLang="en-US" sz="1100" dirty="0"/>
              <a:t>창을 보일 수 있도록 해 준다</a:t>
            </a:r>
            <a:r>
              <a:rPr lang="en-US" altLang="ko-KR" sz="1100" dirty="0"/>
              <a:t>.</a:t>
            </a:r>
          </a:p>
          <a:p>
            <a:r>
              <a:rPr lang="en" altLang="ko-KR" sz="1100" dirty="0"/>
              <a:t>	function </a:t>
            </a:r>
            <a:r>
              <a:rPr lang="en" altLang="ko-KR" sz="1100" dirty="0" err="1"/>
              <a:t>start_modal</a:t>
            </a:r>
            <a:r>
              <a:rPr lang="en" altLang="ko-KR" sz="1100" dirty="0"/>
              <a:t>(){</a:t>
            </a:r>
          </a:p>
          <a:p>
            <a:r>
              <a:rPr lang="en" altLang="ko-KR" sz="1100" dirty="0"/>
              <a:t>		</a:t>
            </a:r>
            <a:r>
              <a:rPr lang="en" altLang="ko-KR" sz="1100" dirty="0" err="1"/>
              <a:t>info.textContent</a:t>
            </a:r>
            <a:r>
              <a:rPr lang="en" altLang="ko-KR" sz="1100" dirty="0"/>
              <a:t> = value;</a:t>
            </a:r>
          </a:p>
          <a:p>
            <a:r>
              <a:rPr lang="en" altLang="ko-KR" sz="1100" dirty="0"/>
              <a:t>		</a:t>
            </a:r>
            <a:r>
              <a:rPr lang="en" altLang="ko-KR" sz="1100" dirty="0" err="1"/>
              <a:t>background.style.display</a:t>
            </a:r>
            <a:r>
              <a:rPr lang="en" altLang="ko-KR" sz="1100" dirty="0"/>
              <a:t> = "block";</a:t>
            </a:r>
          </a:p>
          <a:p>
            <a:r>
              <a:rPr lang="en" altLang="ko-KR" sz="1100" dirty="0"/>
              <a:t>		</a:t>
            </a:r>
            <a:r>
              <a:rPr lang="en" altLang="ko-KR" sz="1100" dirty="0" err="1"/>
              <a:t>modal.style.display</a:t>
            </a:r>
            <a:r>
              <a:rPr lang="en" altLang="ko-KR" sz="1100" dirty="0"/>
              <a:t> = "block";</a:t>
            </a:r>
          </a:p>
          <a:p>
            <a:r>
              <a:rPr lang="en" altLang="ko-KR" sz="1100" dirty="0"/>
              <a:t>	}</a:t>
            </a:r>
          </a:p>
          <a:p>
            <a:r>
              <a:rPr lang="en" altLang="ko-KR" sz="1100" dirty="0"/>
              <a:t>…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6CB696-A426-C644-89A1-CBE39FFE04B3}"/>
              </a:ext>
            </a:extLst>
          </p:cNvPr>
          <p:cNvSpPr txBox="1"/>
          <p:nvPr/>
        </p:nvSpPr>
        <p:spPr>
          <a:xfrm>
            <a:off x="683568" y="548680"/>
            <a:ext cx="3865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b="1" dirty="0"/>
              <a:t>public/</a:t>
            </a:r>
            <a:r>
              <a:rPr kumimoji="1" lang="en-US" altLang="ko-KR" sz="2000" b="1" dirty="0" err="1"/>
              <a:t>javascripts</a:t>
            </a:r>
            <a:r>
              <a:rPr kumimoji="1" lang="en-US" altLang="ko-KR" sz="2000" b="1" dirty="0"/>
              <a:t>/</a:t>
            </a:r>
            <a:r>
              <a:rPr kumimoji="1" lang="en-US" altLang="ko-KR" sz="2000" b="1" dirty="0" err="1"/>
              <a:t>click.js</a:t>
            </a:r>
            <a:endParaRPr kumimoji="1" lang="ko-KR" altLang="en-US" sz="20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D4D3C3-85FB-E34D-85E4-EF50BAB3DCB9}"/>
              </a:ext>
            </a:extLst>
          </p:cNvPr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Stack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E69E884-1522-184E-A1AB-9CCB8736E932}"/>
              </a:ext>
            </a:extLst>
          </p:cNvPr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Code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E11F61C-7E11-BC43-8536-9A24573915CC}"/>
              </a:ext>
            </a:extLst>
          </p:cNvPr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68162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2774683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3104757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7504" y="277511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6A88F4-5E8C-F946-8ACB-D77C10380108}"/>
              </a:ext>
            </a:extLst>
          </p:cNvPr>
          <p:cNvSpPr txBox="1"/>
          <p:nvPr/>
        </p:nvSpPr>
        <p:spPr>
          <a:xfrm>
            <a:off x="1259632" y="1052736"/>
            <a:ext cx="7389753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1100" dirty="0"/>
              <a:t>//email </a:t>
            </a:r>
            <a:r>
              <a:rPr lang="ko-KR" altLang="en-US" sz="1100" dirty="0"/>
              <a:t>수정 버튼을 눌렀을 경우</a:t>
            </a:r>
          </a:p>
          <a:p>
            <a:r>
              <a:rPr lang="en" altLang="ko-KR" sz="1100" dirty="0" err="1"/>
              <a:t>email.addEventListener</a:t>
            </a:r>
            <a:r>
              <a:rPr lang="en" altLang="ko-KR" sz="1100" dirty="0"/>
              <a:t>('</a:t>
            </a:r>
            <a:r>
              <a:rPr lang="en" altLang="ko-KR" sz="1100" dirty="0" err="1"/>
              <a:t>click',function</a:t>
            </a:r>
            <a:r>
              <a:rPr lang="en" altLang="ko-KR" sz="1100" dirty="0"/>
              <a:t>(){</a:t>
            </a:r>
          </a:p>
          <a:p>
            <a:r>
              <a:rPr lang="en" altLang="ko-KR" sz="1100" dirty="0"/>
              <a:t>	value = "</a:t>
            </a:r>
            <a:r>
              <a:rPr lang="ko-KR" altLang="en-US" sz="1100" dirty="0"/>
              <a:t>이메일</a:t>
            </a:r>
            <a:r>
              <a:rPr lang="en-US" altLang="ko-KR" sz="1100" dirty="0"/>
              <a:t>";</a:t>
            </a:r>
          </a:p>
          <a:p>
            <a:r>
              <a:rPr lang="en" altLang="ko-KR" sz="1100" dirty="0"/>
              <a:t>	</a:t>
            </a:r>
            <a:r>
              <a:rPr lang="en" altLang="ko-KR" sz="1100" dirty="0" err="1"/>
              <a:t>start_modal</a:t>
            </a:r>
            <a:r>
              <a:rPr lang="en" altLang="ko-KR" sz="1100" dirty="0"/>
              <a:t>();</a:t>
            </a:r>
          </a:p>
          <a:p>
            <a:r>
              <a:rPr lang="en" altLang="ko-KR" sz="1100" dirty="0"/>
              <a:t>});</a:t>
            </a:r>
          </a:p>
          <a:p>
            <a:r>
              <a:rPr lang="en" altLang="ko-KR" sz="1100" dirty="0"/>
              <a:t>//</a:t>
            </a:r>
            <a:r>
              <a:rPr lang="ko-KR" altLang="en-US" sz="1100" dirty="0"/>
              <a:t>연락처 수정 버튼을 눌렀을 경우</a:t>
            </a:r>
          </a:p>
          <a:p>
            <a:r>
              <a:rPr lang="en" altLang="ko-KR" sz="1100" dirty="0" err="1"/>
              <a:t>phone.addEventListener</a:t>
            </a:r>
            <a:r>
              <a:rPr lang="en" altLang="ko-KR" sz="1100" dirty="0"/>
              <a:t>('</a:t>
            </a:r>
            <a:r>
              <a:rPr lang="en" altLang="ko-KR" sz="1100" dirty="0" err="1"/>
              <a:t>click',function</a:t>
            </a:r>
            <a:r>
              <a:rPr lang="en" altLang="ko-KR" sz="1100" dirty="0"/>
              <a:t>(){</a:t>
            </a:r>
          </a:p>
          <a:p>
            <a:r>
              <a:rPr lang="en" altLang="ko-KR" sz="1100" dirty="0"/>
              <a:t>	value = "</a:t>
            </a:r>
            <a:r>
              <a:rPr lang="ko-KR" altLang="en-US" sz="1100" dirty="0"/>
              <a:t>연락처</a:t>
            </a:r>
            <a:r>
              <a:rPr lang="en-US" altLang="ko-KR" sz="1100" dirty="0"/>
              <a:t>";</a:t>
            </a:r>
          </a:p>
          <a:p>
            <a:r>
              <a:rPr lang="en" altLang="ko-KR" sz="1100" dirty="0"/>
              <a:t>	</a:t>
            </a:r>
            <a:r>
              <a:rPr lang="en" altLang="ko-KR" sz="1100" dirty="0" err="1"/>
              <a:t>start_modal</a:t>
            </a:r>
            <a:r>
              <a:rPr lang="en" altLang="ko-KR" sz="1100" dirty="0"/>
              <a:t>();</a:t>
            </a:r>
          </a:p>
          <a:p>
            <a:r>
              <a:rPr lang="en" altLang="ko-KR" sz="1100" dirty="0"/>
              <a:t>});</a:t>
            </a:r>
          </a:p>
          <a:p>
            <a:r>
              <a:rPr lang="en" altLang="ko-KR" sz="1100" dirty="0"/>
              <a:t>//modal</a:t>
            </a:r>
            <a:r>
              <a:rPr lang="ko-KR" altLang="en-US" sz="1100" dirty="0"/>
              <a:t>창 종료 버튼을 누를 경우</a:t>
            </a:r>
          </a:p>
          <a:p>
            <a:r>
              <a:rPr lang="en" altLang="ko-KR" sz="1100" dirty="0" err="1"/>
              <a:t>span.onclick</a:t>
            </a:r>
            <a:r>
              <a:rPr lang="en" altLang="ko-KR" sz="1100" dirty="0"/>
              <a:t> = function(){</a:t>
            </a:r>
          </a:p>
          <a:p>
            <a:r>
              <a:rPr lang="en" altLang="ko-KR" sz="1100" dirty="0"/>
              <a:t>	</a:t>
            </a:r>
            <a:r>
              <a:rPr lang="en" altLang="ko-KR" sz="1100" dirty="0" err="1"/>
              <a:t>background.style.display</a:t>
            </a:r>
            <a:r>
              <a:rPr lang="en" altLang="ko-KR" sz="1100" dirty="0"/>
              <a:t> = "none";</a:t>
            </a:r>
          </a:p>
          <a:p>
            <a:r>
              <a:rPr lang="en" altLang="ko-KR" sz="1100" dirty="0"/>
              <a:t>	</a:t>
            </a:r>
            <a:r>
              <a:rPr lang="en" altLang="ko-KR" sz="1100" dirty="0" err="1"/>
              <a:t>modal.style.display</a:t>
            </a:r>
            <a:r>
              <a:rPr lang="en" altLang="ko-KR" sz="1100" dirty="0"/>
              <a:t> = "none";</a:t>
            </a:r>
          </a:p>
          <a:p>
            <a:r>
              <a:rPr lang="en" altLang="ko-KR" sz="1100" dirty="0"/>
              <a:t>	</a:t>
            </a:r>
            <a:r>
              <a:rPr lang="en" altLang="ko-KR" sz="1100" dirty="0" err="1"/>
              <a:t>document.getElementById</a:t>
            </a:r>
            <a:r>
              <a:rPr lang="en" altLang="ko-KR" sz="1100" dirty="0"/>
              <a:t>('</a:t>
            </a:r>
            <a:r>
              <a:rPr lang="en" altLang="ko-KR" sz="1100" dirty="0" err="1"/>
              <a:t>info_input</a:t>
            </a:r>
            <a:r>
              <a:rPr lang="en" altLang="ko-KR" sz="1100" dirty="0"/>
              <a:t>').value = '';</a:t>
            </a:r>
          </a:p>
          <a:p>
            <a:r>
              <a:rPr lang="en" altLang="ko-KR" sz="1100" dirty="0"/>
              <a:t>}</a:t>
            </a:r>
          </a:p>
          <a:p>
            <a:r>
              <a:rPr lang="en" altLang="ko-KR" sz="1100" dirty="0"/>
              <a:t>//modal</a:t>
            </a:r>
            <a:r>
              <a:rPr lang="ko-KR" altLang="en-US" sz="1100" dirty="0"/>
              <a:t>창에 있는 저장하기 버튼을 눌렀을 경우</a:t>
            </a:r>
          </a:p>
          <a:p>
            <a:r>
              <a:rPr lang="en" altLang="ko-KR" sz="1100" dirty="0" err="1"/>
              <a:t>save.addEventListener</a:t>
            </a:r>
            <a:r>
              <a:rPr lang="en" altLang="ko-KR" sz="1100" dirty="0"/>
              <a:t>('</a:t>
            </a:r>
            <a:r>
              <a:rPr lang="en" altLang="ko-KR" sz="1100" dirty="0" err="1"/>
              <a:t>click',function</a:t>
            </a:r>
            <a:r>
              <a:rPr lang="en" altLang="ko-KR" sz="1100" dirty="0"/>
              <a:t>(){</a:t>
            </a:r>
          </a:p>
          <a:p>
            <a:r>
              <a:rPr lang="en" altLang="ko-KR" sz="1100" dirty="0"/>
              <a:t>	var text = </a:t>
            </a:r>
            <a:r>
              <a:rPr lang="en" altLang="ko-KR" sz="1100" dirty="0" err="1"/>
              <a:t>document.getElementById</a:t>
            </a:r>
            <a:r>
              <a:rPr lang="en" altLang="ko-KR" sz="1100" dirty="0"/>
              <a:t>('</a:t>
            </a:r>
            <a:r>
              <a:rPr lang="en" altLang="ko-KR" sz="1100" dirty="0" err="1"/>
              <a:t>info_input</a:t>
            </a:r>
            <a:r>
              <a:rPr lang="en" altLang="ko-KR" sz="1100" dirty="0"/>
              <a:t>').value;</a:t>
            </a:r>
          </a:p>
          <a:p>
            <a:r>
              <a:rPr lang="en" altLang="ko-KR" sz="1100" dirty="0"/>
              <a:t>	var params = [</a:t>
            </a:r>
            <a:r>
              <a:rPr lang="en" altLang="ko-KR" sz="1100" dirty="0" err="1"/>
              <a:t>value,text</a:t>
            </a:r>
            <a:r>
              <a:rPr lang="en" altLang="ko-KR" sz="1100" dirty="0"/>
              <a:t>];</a:t>
            </a:r>
          </a:p>
          <a:p>
            <a:r>
              <a:rPr lang="en" altLang="ko-KR" sz="1100" dirty="0"/>
              <a:t>	if( value == "</a:t>
            </a:r>
            <a:r>
              <a:rPr lang="ko-KR" altLang="en-US" sz="1100" dirty="0"/>
              <a:t>이메일</a:t>
            </a:r>
            <a:r>
              <a:rPr lang="en-US" altLang="ko-KR" sz="1100" dirty="0"/>
              <a:t>"){</a:t>
            </a:r>
          </a:p>
          <a:p>
            <a:r>
              <a:rPr lang="en" altLang="ko-KR" sz="1100" dirty="0"/>
              <a:t>		if(!</a:t>
            </a:r>
            <a:r>
              <a:rPr lang="en" altLang="ko-KR" sz="1100" dirty="0" err="1"/>
              <a:t>checkEmail</a:t>
            </a:r>
            <a:r>
              <a:rPr lang="en" altLang="ko-KR" sz="1100" dirty="0"/>
              <a:t>(text)){</a:t>
            </a:r>
          </a:p>
          <a:p>
            <a:r>
              <a:rPr lang="en" altLang="ko-KR" sz="1100" dirty="0"/>
              <a:t>			alert('</a:t>
            </a:r>
            <a:r>
              <a:rPr lang="ko-KR" altLang="en-US" sz="1100" dirty="0"/>
              <a:t>이메일 양식을 지켜주십시오</a:t>
            </a:r>
            <a:r>
              <a:rPr lang="en-US" altLang="ko-KR" sz="1100" dirty="0"/>
              <a:t>’);</a:t>
            </a:r>
          </a:p>
          <a:p>
            <a:r>
              <a:rPr lang="en" altLang="ko-KR" sz="1100" dirty="0"/>
              <a:t>			return false;</a:t>
            </a:r>
          </a:p>
          <a:p>
            <a:r>
              <a:rPr lang="en" altLang="ko-KR" sz="1100" dirty="0"/>
              <a:t>		}</a:t>
            </a:r>
          </a:p>
          <a:p>
            <a:r>
              <a:rPr lang="en" altLang="ko-KR" sz="1100" dirty="0"/>
              <a:t>	}else if ( value == "</a:t>
            </a:r>
            <a:r>
              <a:rPr lang="ko-KR" altLang="en-US" sz="1100" dirty="0"/>
              <a:t>연락처</a:t>
            </a:r>
            <a:r>
              <a:rPr lang="en-US" altLang="ko-KR" sz="1100" dirty="0"/>
              <a:t>"){</a:t>
            </a:r>
          </a:p>
          <a:p>
            <a:r>
              <a:rPr lang="en" altLang="ko-KR" sz="1100" dirty="0"/>
              <a:t>		if(!</a:t>
            </a:r>
            <a:r>
              <a:rPr lang="en" altLang="ko-KR" sz="1100" dirty="0" err="1"/>
              <a:t>checkPhone</a:t>
            </a:r>
            <a:r>
              <a:rPr lang="en" altLang="ko-KR" sz="1100" dirty="0"/>
              <a:t>(text)){</a:t>
            </a:r>
          </a:p>
          <a:p>
            <a:r>
              <a:rPr lang="en" altLang="ko-KR" sz="1100" dirty="0"/>
              <a:t>			alert('</a:t>
            </a:r>
            <a:r>
              <a:rPr lang="ko-KR" altLang="en-US" sz="1100" dirty="0"/>
              <a:t>연락처 양식을 지켜주십시오</a:t>
            </a:r>
            <a:r>
              <a:rPr lang="en-US" altLang="ko-KR" sz="1100" dirty="0"/>
              <a:t>’);</a:t>
            </a:r>
          </a:p>
          <a:p>
            <a:r>
              <a:rPr lang="en" altLang="ko-KR" sz="1100" dirty="0"/>
              <a:t>			return false;</a:t>
            </a:r>
          </a:p>
          <a:p>
            <a:r>
              <a:rPr lang="en" altLang="ko-KR" sz="1100" dirty="0"/>
              <a:t>		}</a:t>
            </a:r>
          </a:p>
          <a:p>
            <a:r>
              <a:rPr lang="en" altLang="ko-KR" sz="1100" dirty="0"/>
              <a:t>	}</a:t>
            </a:r>
          </a:p>
          <a:p>
            <a:r>
              <a:rPr lang="en" altLang="ko-KR" sz="1100" dirty="0"/>
              <a:t>	</a:t>
            </a:r>
            <a:r>
              <a:rPr lang="en" altLang="ko-KR" sz="1100" dirty="0" err="1"/>
              <a:t>sendPost</a:t>
            </a:r>
            <a:r>
              <a:rPr lang="en" altLang="ko-KR" sz="1100" dirty="0"/>
              <a:t>('/',params);</a:t>
            </a:r>
          </a:p>
          <a:p>
            <a:r>
              <a:rPr lang="en" altLang="ko-KR" sz="1100" dirty="0"/>
              <a:t>	});</a:t>
            </a:r>
          </a:p>
          <a:p>
            <a:r>
              <a:rPr lang="en" altLang="ko-KR" sz="1100" dirty="0"/>
              <a:t>}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CDF979C-E644-774E-BD8A-9A83334D16F2}"/>
              </a:ext>
            </a:extLst>
          </p:cNvPr>
          <p:cNvSpPr txBox="1"/>
          <p:nvPr/>
        </p:nvSpPr>
        <p:spPr>
          <a:xfrm>
            <a:off x="683568" y="548680"/>
            <a:ext cx="3865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b="1" dirty="0"/>
              <a:t>public/</a:t>
            </a:r>
            <a:r>
              <a:rPr kumimoji="1" lang="en-US" altLang="ko-KR" sz="2000" b="1" dirty="0" err="1"/>
              <a:t>javascripts</a:t>
            </a:r>
            <a:r>
              <a:rPr kumimoji="1" lang="en-US" altLang="ko-KR" sz="2000" b="1" dirty="0"/>
              <a:t>/</a:t>
            </a:r>
            <a:r>
              <a:rPr kumimoji="1" lang="en-US" altLang="ko-KR" sz="2000" b="1" dirty="0" err="1"/>
              <a:t>click.js</a:t>
            </a:r>
            <a:endParaRPr kumimoji="1" lang="ko-KR" altLang="en-US" sz="20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4AB0CDA-4E55-D349-9512-3B3813B9C5A0}"/>
              </a:ext>
            </a:extLst>
          </p:cNvPr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Stack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3C3EF86-6980-5E41-A4C3-FB8AEBB8C0B8}"/>
              </a:ext>
            </a:extLst>
          </p:cNvPr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Code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AE9E40D-D707-8340-B52C-ECE42677D4AE}"/>
              </a:ext>
            </a:extLst>
          </p:cNvPr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09956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635896" y="3005599"/>
            <a:ext cx="2079320" cy="1015663"/>
            <a:chOff x="3720990" y="3152001"/>
            <a:chExt cx="1710368" cy="1015663"/>
          </a:xfrm>
        </p:grpSpPr>
        <p:sp>
          <p:nvSpPr>
            <p:cNvPr id="4" name="TextBox 3"/>
            <p:cNvSpPr txBox="1"/>
            <p:nvPr/>
          </p:nvSpPr>
          <p:spPr>
            <a:xfrm>
              <a:off x="3720990" y="3152001"/>
              <a:ext cx="171036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실행 이미지</a:t>
              </a:r>
              <a:endParaRPr lang="en-US" altLang="ko-KR" sz="3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720990" y="3629471"/>
              <a:ext cx="1710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Image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58963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836712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118332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57BE0FE-8013-ED4E-A7B1-C454760CBE30}"/>
              </a:ext>
            </a:extLst>
          </p:cNvPr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Stack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66F0F5-D65E-434E-967C-559BF3E0D8DE}"/>
              </a:ext>
            </a:extLst>
          </p:cNvPr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Code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96BE43-23D0-834B-9478-5ECBE8E1FD3D}"/>
              </a:ext>
            </a:extLst>
          </p:cNvPr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Image</a:t>
            </a: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D5AC7AA5-E7FC-D44D-AE6A-AE36B14B4B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527"/>
          <a:stretch/>
        </p:blipFill>
        <p:spPr>
          <a:xfrm>
            <a:off x="1006998" y="651102"/>
            <a:ext cx="5857782" cy="22424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CBA0F6-9991-544D-9513-686D80F6D2A3}"/>
              </a:ext>
            </a:extLst>
          </p:cNvPr>
          <p:cNvSpPr txBox="1"/>
          <p:nvPr/>
        </p:nvSpPr>
        <p:spPr>
          <a:xfrm>
            <a:off x="6864780" y="1665674"/>
            <a:ext cx="202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 err="1"/>
              <a:t>npm</a:t>
            </a:r>
            <a:r>
              <a:rPr kumimoji="1" lang="en-US" altLang="ko-KR" sz="1400" dirty="0"/>
              <a:t> start</a:t>
            </a:r>
            <a:r>
              <a:rPr kumimoji="1" lang="ko-KR" altLang="en-US" sz="1400" dirty="0"/>
              <a:t>로 서버 실행</a:t>
            </a: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DA2417B8-112A-024E-88C8-BB256A98E7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943"/>
          <a:stretch/>
        </p:blipFill>
        <p:spPr>
          <a:xfrm>
            <a:off x="1043608" y="3879441"/>
            <a:ext cx="5821162" cy="221385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0326E7-0E56-F348-A843-0B11B2B6DFA5}"/>
              </a:ext>
            </a:extLst>
          </p:cNvPr>
          <p:cNvSpPr txBox="1"/>
          <p:nvPr/>
        </p:nvSpPr>
        <p:spPr>
          <a:xfrm>
            <a:off x="6888338" y="4886016"/>
            <a:ext cx="202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 err="1"/>
              <a:t>수정버튼</a:t>
            </a:r>
            <a:r>
              <a:rPr kumimoji="1" lang="ko-KR" altLang="en-US" sz="1400" dirty="0"/>
              <a:t> 눌렀을 때</a:t>
            </a:r>
          </a:p>
        </p:txBody>
      </p:sp>
    </p:spTree>
    <p:extLst>
      <p:ext uri="{BB962C8B-B14F-4D97-AF65-F5344CB8AC3E}">
        <p14:creationId xmlns:p14="http://schemas.microsoft.com/office/powerpoint/2010/main" val="127615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1323461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1653535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57BE0FE-8013-ED4E-A7B1-C454760CBE30}"/>
              </a:ext>
            </a:extLst>
          </p:cNvPr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Stack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66F0F5-D65E-434E-967C-559BF3E0D8DE}"/>
              </a:ext>
            </a:extLst>
          </p:cNvPr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Code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96BE43-23D0-834B-9478-5ECBE8E1FD3D}"/>
              </a:ext>
            </a:extLst>
          </p:cNvPr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0A8DD2-F424-6D4F-A40A-F884C44A01E8}"/>
              </a:ext>
            </a:extLst>
          </p:cNvPr>
          <p:cNvSpPr txBox="1"/>
          <p:nvPr/>
        </p:nvSpPr>
        <p:spPr>
          <a:xfrm>
            <a:off x="6864780" y="1665674"/>
            <a:ext cx="202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입력 값 오류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44140AE-E607-B94F-A06E-DDE62AD5D758}"/>
              </a:ext>
            </a:extLst>
          </p:cNvPr>
          <p:cNvSpPr txBox="1"/>
          <p:nvPr/>
        </p:nvSpPr>
        <p:spPr>
          <a:xfrm>
            <a:off x="6888338" y="4886016"/>
            <a:ext cx="202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값 수정</a:t>
            </a:r>
          </a:p>
        </p:txBody>
      </p:sp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490ABA8F-B1B8-7F47-B749-D23D3EB8A2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172"/>
          <a:stretch/>
        </p:blipFill>
        <p:spPr>
          <a:xfrm>
            <a:off x="1043608" y="692696"/>
            <a:ext cx="5844729" cy="2213856"/>
          </a:xfrm>
          <a:prstGeom prst="rect">
            <a:avLst/>
          </a:prstGeom>
        </p:spPr>
      </p:pic>
      <p:pic>
        <p:nvPicPr>
          <p:cNvPr id="16" name="그림 15" descr="스크린샷이(가) 표시된 사진&#10;&#10;자동 생성된 설명">
            <a:extLst>
              <a:ext uri="{FF2B5EF4-FFF2-40B4-BE49-F238E27FC236}">
                <a16:creationId xmlns:a16="http://schemas.microsoft.com/office/drawing/2014/main" id="{F192D106-DB16-FA48-9562-656603CCCB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25"/>
          <a:stretch/>
        </p:blipFill>
        <p:spPr>
          <a:xfrm>
            <a:off x="1043608" y="3970598"/>
            <a:ext cx="5821169" cy="212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73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Presentation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-9283" y="1811751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2141825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EC3AF9-8649-CA48-891C-180A00F96C89}"/>
              </a:ext>
            </a:extLst>
          </p:cNvPr>
          <p:cNvSpPr txBox="1"/>
          <p:nvPr/>
        </p:nvSpPr>
        <p:spPr>
          <a:xfrm>
            <a:off x="6864780" y="1665674"/>
            <a:ext cx="202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 err="1"/>
              <a:t>Ngrok</a:t>
            </a:r>
            <a:r>
              <a:rPr kumimoji="1" lang="ko-KR" altLang="en-US" sz="1400" dirty="0"/>
              <a:t> </a:t>
            </a:r>
            <a:r>
              <a:rPr kumimoji="1" lang="ko-KR" altLang="en-US" sz="1400" dirty="0" err="1"/>
              <a:t>터널링</a:t>
            </a:r>
            <a:r>
              <a:rPr kumimoji="1" lang="ko-KR" altLang="en-US" sz="1400" dirty="0"/>
              <a:t> 연결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66E09D-DE6C-CB43-B423-19B66D094252}"/>
              </a:ext>
            </a:extLst>
          </p:cNvPr>
          <p:cNvSpPr txBox="1"/>
          <p:nvPr/>
        </p:nvSpPr>
        <p:spPr>
          <a:xfrm>
            <a:off x="6888338" y="4886016"/>
            <a:ext cx="202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수정 버튼 클릭</a:t>
            </a:r>
          </a:p>
        </p:txBody>
      </p: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AD9A3F1F-6FC8-E14C-83DF-B5DCD369E3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908719"/>
            <a:ext cx="5826074" cy="2239397"/>
          </a:xfrm>
          <a:prstGeom prst="rect">
            <a:avLst/>
          </a:prstGeom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5AD5D836-AB49-E542-B258-F75367027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3847386"/>
            <a:ext cx="5749161" cy="2173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97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Presentation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-9283" y="1811751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2141825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FBEA4A-5398-EB4E-AC77-8B0D02735A8E}"/>
              </a:ext>
            </a:extLst>
          </p:cNvPr>
          <p:cNvSpPr txBox="1"/>
          <p:nvPr/>
        </p:nvSpPr>
        <p:spPr>
          <a:xfrm>
            <a:off x="6864780" y="1665674"/>
            <a:ext cx="202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입력 값 오류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3853AC-2F90-714E-BF94-EA2435DFB590}"/>
              </a:ext>
            </a:extLst>
          </p:cNvPr>
          <p:cNvSpPr txBox="1"/>
          <p:nvPr/>
        </p:nvSpPr>
        <p:spPr>
          <a:xfrm>
            <a:off x="6888338" y="4886016"/>
            <a:ext cx="202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이메일 입력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0C371F48-9CEF-0547-985D-F627F473E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025" y="908720"/>
            <a:ext cx="5713748" cy="2173902"/>
          </a:xfrm>
          <a:prstGeom prst="rect">
            <a:avLst/>
          </a:prstGeom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3A246223-8441-0F44-AB45-F7F20A7371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018" y="3897074"/>
            <a:ext cx="5713748" cy="219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103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Design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Presentation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-9283" y="226850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259858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40F248C6-1D41-EC41-8B25-3ABC31357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311597"/>
            <a:ext cx="7007391" cy="276546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07AB973-1D7B-0B4C-96CC-4C49DA6C2B01}"/>
              </a:ext>
            </a:extLst>
          </p:cNvPr>
          <p:cNvSpPr txBox="1"/>
          <p:nvPr/>
        </p:nvSpPr>
        <p:spPr>
          <a:xfrm>
            <a:off x="3558150" y="4782929"/>
            <a:ext cx="202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 dirty="0"/>
              <a:t>정보 수정</a:t>
            </a:r>
          </a:p>
        </p:txBody>
      </p:sp>
    </p:spTree>
    <p:extLst>
      <p:ext uri="{BB962C8B-B14F-4D97-AF65-F5344CB8AC3E}">
        <p14:creationId xmlns:p14="http://schemas.microsoft.com/office/powerpoint/2010/main" val="131312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3568" y="3075057"/>
            <a:ext cx="3333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에스체트</a:t>
            </a:r>
            <a:endParaRPr lang="en-US" altLang="ko-KR" sz="40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2877903"/>
            <a:ext cx="2754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Modal</a:t>
            </a:r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을 이용하여 </a:t>
            </a:r>
            <a:r>
              <a:rPr lang="en-US" altLang="ko-KR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DB</a:t>
            </a:r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값 변경</a:t>
            </a:r>
            <a:endParaRPr lang="en-US" altLang="ko-KR" sz="14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3568" y="2564904"/>
            <a:ext cx="27545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2019</a:t>
            </a:r>
            <a:r>
              <a:rPr lang="ko-KR" altLang="en-US" sz="11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</a:t>
            </a:r>
            <a:r>
              <a:rPr lang="ko-KR" altLang="en-US" sz="1100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겨울학기</a:t>
            </a:r>
            <a:r>
              <a:rPr lang="ko-KR" altLang="en-US" sz="11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현장실습</a:t>
            </a:r>
            <a:endParaRPr lang="en-US" altLang="ko-KR" sz="11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1A03CD-CBB9-274C-B6A1-85130071013C}"/>
              </a:ext>
            </a:extLst>
          </p:cNvPr>
          <p:cNvSpPr txBox="1"/>
          <p:nvPr/>
        </p:nvSpPr>
        <p:spPr>
          <a:xfrm>
            <a:off x="6560088" y="5585231"/>
            <a:ext cx="2116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숭실대학교 </a:t>
            </a:r>
            <a:r>
              <a:rPr lang="ko-KR" altLang="en-US" sz="1400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컴퓨터학부</a:t>
            </a:r>
            <a:endParaRPr lang="en-US" altLang="ko-KR" sz="14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r>
              <a:rPr lang="en-US" altLang="ko-KR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20152368</a:t>
            </a:r>
            <a:r>
              <a:rPr lang="ko-KR" altLang="en-US" sz="14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김종헌</a:t>
            </a:r>
            <a:endParaRPr lang="en-US" altLang="ko-KR" sz="14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339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1559" y="2996952"/>
            <a:ext cx="333302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7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INDEX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1559" y="2767280"/>
            <a:ext cx="3333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CrePAS</a:t>
            </a:r>
            <a:r>
              <a:rPr lang="en-US" altLang="ko-KR" sz="11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 6</a:t>
            </a:r>
            <a:r>
              <a:rPr lang="en-US" altLang="ko-KR" sz="1100" baseline="30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th</a:t>
            </a:r>
            <a:r>
              <a:rPr lang="en-US" altLang="ko-KR" sz="11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 the first session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3059832" y="2615886"/>
            <a:ext cx="0" cy="1626228"/>
          </a:xfrm>
          <a:prstGeom prst="line">
            <a:avLst/>
          </a:prstGeom>
          <a:ln>
            <a:solidFill>
              <a:srgbClr val="272123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47811" y="2828836"/>
            <a:ext cx="16516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사용한 스택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코드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실행 이미지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-435778" y="6697496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CrePAS</a:t>
            </a:r>
            <a:r>
              <a:rPr lang="en-US" altLang="ko-KR" sz="7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6</a:t>
            </a:r>
            <a:r>
              <a:rPr lang="en-US" altLang="ko-KR" sz="700" baseline="300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th</a:t>
            </a:r>
            <a:r>
              <a:rPr lang="en-US" altLang="ko-KR" sz="7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the first session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7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98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716816" y="3005599"/>
            <a:ext cx="1710368" cy="846802"/>
            <a:chOff x="3720990" y="3152001"/>
            <a:chExt cx="1710368" cy="846802"/>
          </a:xfrm>
        </p:grpSpPr>
        <p:sp>
          <p:nvSpPr>
            <p:cNvPr id="4" name="TextBox 3"/>
            <p:cNvSpPr txBox="1"/>
            <p:nvPr/>
          </p:nvSpPr>
          <p:spPr>
            <a:xfrm>
              <a:off x="3720990" y="3152001"/>
              <a:ext cx="171036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스택</a:t>
              </a:r>
              <a:endParaRPr lang="en-US" altLang="ko-KR" sz="3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720990" y="3629471"/>
              <a:ext cx="1710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Stack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686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Stack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Code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Image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-9283" y="886789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/>
          <p:cNvSpPr/>
          <p:nvPr/>
        </p:nvSpPr>
        <p:spPr>
          <a:xfrm rot="5400000">
            <a:off x="702755" y="1216863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B425ED-5821-9240-95BB-3EC754F9EACF}"/>
              </a:ext>
            </a:extLst>
          </p:cNvPr>
          <p:cNvSpPr txBox="1"/>
          <p:nvPr/>
        </p:nvSpPr>
        <p:spPr>
          <a:xfrm>
            <a:off x="2627784" y="2549364"/>
            <a:ext cx="1195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사용 언어  </a:t>
            </a:r>
            <a:endParaRPr kumimoji="1"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5F4735-82E1-3B43-8EFC-329A741655A5}"/>
              </a:ext>
            </a:extLst>
          </p:cNvPr>
          <p:cNvSpPr txBox="1"/>
          <p:nvPr/>
        </p:nvSpPr>
        <p:spPr>
          <a:xfrm>
            <a:off x="4427983" y="2133866"/>
            <a:ext cx="23042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 err="1"/>
              <a:t>Css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 err="1"/>
              <a:t>Javascript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Node.js (</a:t>
            </a:r>
            <a:r>
              <a:rPr lang="en" altLang="ko-KR" dirty="0"/>
              <a:t>v10.16.3</a:t>
            </a:r>
            <a:r>
              <a:rPr kumimoji="1" lang="en-US" altLang="ko-KR" dirty="0"/>
              <a:t>)</a:t>
            </a:r>
            <a:endParaRPr lang="en" altLang="ko-K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DA931F-623F-5343-9F1F-3C269FF9BACA}"/>
              </a:ext>
            </a:extLst>
          </p:cNvPr>
          <p:cNvSpPr txBox="1"/>
          <p:nvPr/>
        </p:nvSpPr>
        <p:spPr>
          <a:xfrm>
            <a:off x="2325409" y="3939305"/>
            <a:ext cx="1800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웹 프레임워크  </a:t>
            </a:r>
            <a:endParaRPr kumimoji="1" lang="en-US" altLang="ko-K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CD519F-DA24-204C-AE1C-17B7A4886666}"/>
              </a:ext>
            </a:extLst>
          </p:cNvPr>
          <p:cNvSpPr txBox="1"/>
          <p:nvPr/>
        </p:nvSpPr>
        <p:spPr>
          <a:xfrm>
            <a:off x="4427983" y="3933056"/>
            <a:ext cx="352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Node.js : express-generator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258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134076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1670842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A86356-644D-764F-A569-1C5FA36A970D}"/>
              </a:ext>
            </a:extLst>
          </p:cNvPr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Stack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D4A12D-3F04-AA4B-8BAB-9B11F8C7F923}"/>
              </a:ext>
            </a:extLst>
          </p:cNvPr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Code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E494A7-A698-004D-A6FF-6F6502647B56}"/>
              </a:ext>
            </a:extLst>
          </p:cNvPr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Image</a:t>
            </a: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3758CC28-FEFB-F146-8648-8523D1AFA9DE}"/>
              </a:ext>
            </a:extLst>
          </p:cNvPr>
          <p:cNvGrpSpPr/>
          <p:nvPr/>
        </p:nvGrpSpPr>
        <p:grpSpPr>
          <a:xfrm>
            <a:off x="2483768" y="2060848"/>
            <a:ext cx="5069710" cy="3020162"/>
            <a:chOff x="2742650" y="2118628"/>
            <a:chExt cx="5069710" cy="3020162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4D2A30B-352B-D14F-BB60-B8F7BCE0110C}"/>
                </a:ext>
              </a:extLst>
            </p:cNvPr>
            <p:cNvSpPr txBox="1"/>
            <p:nvPr/>
          </p:nvSpPr>
          <p:spPr>
            <a:xfrm>
              <a:off x="3038726" y="2118628"/>
              <a:ext cx="1860012" cy="584775"/>
            </a:xfrm>
            <a:prstGeom prst="rect">
              <a:avLst/>
            </a:prstGeom>
            <a:effectLst>
              <a:softEdge rad="12700"/>
            </a:effectLst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600" dirty="0"/>
                <a:t>DB</a:t>
              </a:r>
              <a:r>
                <a:rPr kumimoji="1" lang="ko-KR" altLang="en-US" sz="1600" dirty="0"/>
                <a:t>에서 고객 정보</a:t>
              </a:r>
              <a:endParaRPr kumimoji="1" lang="en-US" altLang="ko-KR" sz="1600" dirty="0"/>
            </a:p>
            <a:p>
              <a:pPr algn="ctr"/>
              <a:r>
                <a:rPr kumimoji="1" lang="ko-KR" altLang="en-US" sz="1600" dirty="0"/>
                <a:t>가져오기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95FAF33-DD31-6248-BADD-9ED09E7F579D}"/>
                </a:ext>
              </a:extLst>
            </p:cNvPr>
            <p:cNvSpPr txBox="1"/>
            <p:nvPr/>
          </p:nvSpPr>
          <p:spPr>
            <a:xfrm>
              <a:off x="5948092" y="3546882"/>
              <a:ext cx="1864268" cy="338554"/>
            </a:xfrm>
            <a:prstGeom prst="rect">
              <a:avLst/>
            </a:prstGeom>
            <a:effectLst>
              <a:softEdge rad="12700"/>
            </a:effectLst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600" dirty="0"/>
                <a:t>Modal</a:t>
              </a:r>
              <a:r>
                <a:rPr kumimoji="1" lang="ko-KR" altLang="en-US" sz="1600" dirty="0"/>
                <a:t>창 로딩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1F3C84-2A74-1F4B-BD94-4E97FBA69E23}"/>
                </a:ext>
              </a:extLst>
            </p:cNvPr>
            <p:cNvSpPr txBox="1"/>
            <p:nvPr/>
          </p:nvSpPr>
          <p:spPr>
            <a:xfrm>
              <a:off x="2742650" y="3546882"/>
              <a:ext cx="2233333" cy="338554"/>
            </a:xfrm>
            <a:prstGeom prst="rect">
              <a:avLst/>
            </a:prstGeom>
            <a:effectLst>
              <a:softEdge rad="12700"/>
            </a:effectLst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600" dirty="0"/>
                <a:t>프로필 페이지 로딩</a:t>
              </a: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FA42F4E8-AD86-1C43-8D6D-403367D89A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63888" y="2703403"/>
              <a:ext cx="0" cy="8434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CAF05E4-522A-C341-8149-9B243017B4E9}"/>
                </a:ext>
              </a:extLst>
            </p:cNvPr>
            <p:cNvSpPr txBox="1"/>
            <p:nvPr/>
          </p:nvSpPr>
          <p:spPr>
            <a:xfrm rot="16200000">
              <a:off x="3100684" y="3042204"/>
              <a:ext cx="6247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000" dirty="0"/>
                <a:t>id</a:t>
              </a:r>
              <a:r>
                <a:rPr kumimoji="1" lang="ko-KR" altLang="en-US" sz="1000" dirty="0"/>
                <a:t> 전달</a:t>
              </a: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94A82CA2-E040-5E43-8CBB-270D16C9223A}"/>
                </a:ext>
              </a:extLst>
            </p:cNvPr>
            <p:cNvCxnSpPr>
              <a:cxnSpLocks/>
            </p:cNvCxnSpPr>
            <p:nvPr/>
          </p:nvCxnSpPr>
          <p:spPr>
            <a:xfrm>
              <a:off x="4280467" y="2722364"/>
              <a:ext cx="10861" cy="8245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DFC488D-F0C2-634A-94D2-4039A9FEA26E}"/>
                </a:ext>
              </a:extLst>
            </p:cNvPr>
            <p:cNvSpPr txBox="1"/>
            <p:nvPr/>
          </p:nvSpPr>
          <p:spPr>
            <a:xfrm rot="5400000">
              <a:off x="4091200" y="2911631"/>
              <a:ext cx="7786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00" dirty="0"/>
                <a:t>고객 정보</a:t>
              </a:r>
              <a:endParaRPr kumimoji="1" lang="en-US" altLang="ko-KR" sz="1000" dirty="0"/>
            </a:p>
            <a:p>
              <a:pPr algn="ctr"/>
              <a:r>
                <a:rPr kumimoji="1" lang="ko-KR" altLang="en-US" sz="1000" dirty="0"/>
                <a:t>전달</a:t>
              </a:r>
            </a:p>
          </p:txBody>
        </p: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6F62DDE1-081A-9C4C-9AC3-9638623F6C42}"/>
                </a:ext>
              </a:extLst>
            </p:cNvPr>
            <p:cNvCxnSpPr>
              <a:cxnSpLocks/>
              <a:stCxn id="28" idx="3"/>
              <a:endCxn id="27" idx="1"/>
            </p:cNvCxnSpPr>
            <p:nvPr/>
          </p:nvCxnSpPr>
          <p:spPr>
            <a:xfrm>
              <a:off x="4975983" y="3716159"/>
              <a:ext cx="97210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388DFDE-2B97-E348-82C0-EF85B4140F61}"/>
                </a:ext>
              </a:extLst>
            </p:cNvPr>
            <p:cNvSpPr txBox="1"/>
            <p:nvPr/>
          </p:nvSpPr>
          <p:spPr>
            <a:xfrm>
              <a:off x="5188578" y="3451067"/>
              <a:ext cx="4635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00" dirty="0"/>
                <a:t>수정</a:t>
              </a:r>
              <a:endParaRPr kumimoji="1" lang="en-US" altLang="ko-KR" sz="1000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1F45C6B-11D1-9B4A-9D71-7EF62DA7B389}"/>
                </a:ext>
              </a:extLst>
            </p:cNvPr>
            <p:cNvSpPr txBox="1"/>
            <p:nvPr/>
          </p:nvSpPr>
          <p:spPr>
            <a:xfrm>
              <a:off x="5948092" y="4798894"/>
              <a:ext cx="1864268" cy="338554"/>
            </a:xfrm>
            <a:prstGeom prst="rect">
              <a:avLst/>
            </a:prstGeom>
            <a:effectLst>
              <a:softEdge rad="12700"/>
            </a:effectLst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600" dirty="0"/>
                <a:t>입력 값 검사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DDDACE5-3452-464C-AE9A-E7823B4D04C2}"/>
                </a:ext>
              </a:extLst>
            </p:cNvPr>
            <p:cNvSpPr txBox="1"/>
            <p:nvPr/>
          </p:nvSpPr>
          <p:spPr>
            <a:xfrm rot="16200000">
              <a:off x="5971062" y="4206044"/>
              <a:ext cx="70007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00" dirty="0"/>
                <a:t>적용하기</a:t>
              </a:r>
            </a:p>
          </p:txBody>
        </p: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84C9AB06-277B-9A4F-81D4-C4EAB338B83E}"/>
                </a:ext>
              </a:extLst>
            </p:cNvPr>
            <p:cNvCxnSpPr>
              <a:cxnSpLocks/>
            </p:cNvCxnSpPr>
            <p:nvPr/>
          </p:nvCxnSpPr>
          <p:spPr>
            <a:xfrm>
              <a:off x="6438144" y="3900000"/>
              <a:ext cx="6064" cy="8988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D651608-BD15-B549-977B-B63AB13ACE40}"/>
                </a:ext>
              </a:extLst>
            </p:cNvPr>
            <p:cNvSpPr txBox="1"/>
            <p:nvPr/>
          </p:nvSpPr>
          <p:spPr>
            <a:xfrm rot="5400000">
              <a:off x="6920862" y="4237238"/>
              <a:ext cx="87709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00" dirty="0" err="1"/>
                <a:t>입력값</a:t>
              </a:r>
              <a:r>
                <a:rPr kumimoji="1" lang="ko-KR" altLang="en-US" sz="1000" dirty="0"/>
                <a:t> 오류</a:t>
              </a:r>
              <a:endParaRPr kumimoji="1" lang="en-US" altLang="ko-KR" sz="1000" dirty="0"/>
            </a:p>
          </p:txBody>
        </p: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D2E99E8D-5A19-934E-9FC4-193BDF9FCF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36296" y="3866566"/>
              <a:ext cx="0" cy="9323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9EE3A8E1-1E72-9845-A772-2761D465D432}"/>
                </a:ext>
              </a:extLst>
            </p:cNvPr>
            <p:cNvCxnSpPr>
              <a:cxnSpLocks/>
              <a:stCxn id="37" idx="1"/>
              <a:endCxn id="53" idx="3"/>
            </p:cNvCxnSpPr>
            <p:nvPr/>
          </p:nvCxnSpPr>
          <p:spPr>
            <a:xfrm flipH="1">
              <a:off x="4791450" y="4968171"/>
              <a:ext cx="1156642" cy="13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CEF4E17-F5AF-694E-B258-421A8809BA61}"/>
                </a:ext>
              </a:extLst>
            </p:cNvPr>
            <p:cNvSpPr txBox="1"/>
            <p:nvPr/>
          </p:nvSpPr>
          <p:spPr>
            <a:xfrm>
              <a:off x="2927182" y="4800236"/>
              <a:ext cx="1864268" cy="338554"/>
            </a:xfrm>
            <a:prstGeom prst="rect">
              <a:avLst/>
            </a:prstGeom>
            <a:effectLst>
              <a:softEdge rad="12700"/>
            </a:effectLst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600" dirty="0"/>
                <a:t>Post</a:t>
              </a:r>
              <a:r>
                <a:rPr kumimoji="1" lang="ko-KR" altLang="en-US" sz="1600" dirty="0"/>
                <a:t>로 정보 전달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E3ABE0F-4AA0-3349-B680-808AAA521697}"/>
                </a:ext>
              </a:extLst>
            </p:cNvPr>
            <p:cNvSpPr txBox="1"/>
            <p:nvPr/>
          </p:nvSpPr>
          <p:spPr>
            <a:xfrm>
              <a:off x="5230266" y="4721950"/>
              <a:ext cx="4635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00" dirty="0"/>
                <a:t>정상</a:t>
              </a:r>
              <a:endParaRPr kumimoji="1" lang="en-US" altLang="ko-KR" sz="1000" dirty="0"/>
            </a:p>
          </p:txBody>
        </p: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7950FE79-311E-C04B-B3C2-5E93B7F1C887}"/>
                </a:ext>
              </a:extLst>
            </p:cNvPr>
            <p:cNvCxnSpPr>
              <a:stCxn id="53" idx="0"/>
              <a:endCxn id="28" idx="2"/>
            </p:cNvCxnSpPr>
            <p:nvPr/>
          </p:nvCxnSpPr>
          <p:spPr>
            <a:xfrm flipV="1">
              <a:off x="3859316" y="3885436"/>
              <a:ext cx="1" cy="9148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FC54E699-3C46-F34A-9E66-98143FD12ED4}"/>
              </a:ext>
            </a:extLst>
          </p:cNvPr>
          <p:cNvSpPr txBox="1"/>
          <p:nvPr/>
        </p:nvSpPr>
        <p:spPr>
          <a:xfrm>
            <a:off x="994029" y="882386"/>
            <a:ext cx="1170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b="1" dirty="0"/>
              <a:t>흐름도</a:t>
            </a:r>
          </a:p>
        </p:txBody>
      </p:sp>
    </p:spTree>
    <p:extLst>
      <p:ext uri="{BB962C8B-B14F-4D97-AF65-F5344CB8AC3E}">
        <p14:creationId xmlns:p14="http://schemas.microsoft.com/office/powerpoint/2010/main" val="245418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716816" y="3005599"/>
            <a:ext cx="1710368" cy="846802"/>
            <a:chOff x="3720990" y="3152001"/>
            <a:chExt cx="1710368" cy="846802"/>
          </a:xfrm>
        </p:grpSpPr>
        <p:sp>
          <p:nvSpPr>
            <p:cNvPr id="4" name="TextBox 3"/>
            <p:cNvSpPr txBox="1"/>
            <p:nvPr/>
          </p:nvSpPr>
          <p:spPr>
            <a:xfrm>
              <a:off x="3720990" y="3152001"/>
              <a:ext cx="171036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000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코드</a:t>
              </a:r>
              <a:endParaRPr lang="en-US" altLang="ko-KR" sz="3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720990" y="3629471"/>
              <a:ext cx="1710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653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877188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1207262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75000"/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7504" y="277511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84FFD1-75C3-194B-8452-B2C4146C5A33}"/>
              </a:ext>
            </a:extLst>
          </p:cNvPr>
          <p:cNvSpPr txBox="1"/>
          <p:nvPr/>
        </p:nvSpPr>
        <p:spPr>
          <a:xfrm>
            <a:off x="1259632" y="1484784"/>
            <a:ext cx="73897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1200" dirty="0"/>
              <a:t>/*</a:t>
            </a:r>
          </a:p>
          <a:p>
            <a:r>
              <a:rPr lang="en" altLang="ko-KR" sz="1200" dirty="0"/>
              <a:t> * get</a:t>
            </a:r>
            <a:r>
              <a:rPr lang="ko-KR" altLang="en-US" sz="1200" dirty="0"/>
              <a:t>방식으로 홈페이지에 접근 하였을 때는 고객의 </a:t>
            </a:r>
            <a:r>
              <a:rPr lang="en" altLang="ko-KR" sz="1200" dirty="0"/>
              <a:t>id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이용하여 정보들을 불러 온 후</a:t>
            </a:r>
          </a:p>
          <a:p>
            <a:r>
              <a:rPr lang="ko-KR" altLang="en-US" sz="1200" dirty="0"/>
              <a:t> * </a:t>
            </a:r>
            <a:r>
              <a:rPr lang="en" altLang="ko-KR" sz="1200" dirty="0"/>
              <a:t>html </a:t>
            </a:r>
            <a:r>
              <a:rPr lang="ko-KR" altLang="en-US" sz="1200" dirty="0"/>
              <a:t>파일에 정보를 전달해 준다</a:t>
            </a:r>
          </a:p>
          <a:p>
            <a:r>
              <a:rPr lang="ko-KR" altLang="en-US" sz="1200" dirty="0"/>
              <a:t> *</a:t>
            </a:r>
            <a:r>
              <a:rPr lang="en-US" altLang="ko-KR" sz="1200" dirty="0"/>
              <a:t>/</a:t>
            </a:r>
          </a:p>
          <a:p>
            <a:r>
              <a:rPr lang="en" altLang="ko-KR" sz="1200" dirty="0" err="1"/>
              <a:t>router.get</a:t>
            </a:r>
            <a:r>
              <a:rPr lang="en" altLang="ko-KR" sz="1200" dirty="0"/>
              <a:t>('/', function(req, res, next) {</a:t>
            </a:r>
          </a:p>
          <a:p>
            <a:r>
              <a:rPr lang="en" altLang="ko-KR" sz="1200" dirty="0"/>
              <a:t>	</a:t>
            </a:r>
            <a:r>
              <a:rPr lang="en" altLang="ko-KR" sz="1200" dirty="0" err="1"/>
              <a:t>DB.getProfile</a:t>
            </a:r>
            <a:r>
              <a:rPr lang="en" altLang="ko-KR" sz="1200" dirty="0"/>
              <a:t>('</a:t>
            </a:r>
            <a:r>
              <a:rPr lang="en" altLang="ko-KR" sz="1200" dirty="0" err="1"/>
              <a:t>jongheon</a:t>
            </a:r>
            <a:r>
              <a:rPr lang="en" altLang="ko-KR" sz="1200" dirty="0"/>
              <a:t>').then(function(data){</a:t>
            </a:r>
          </a:p>
          <a:p>
            <a:r>
              <a:rPr lang="en" altLang="ko-KR" sz="1200" dirty="0"/>
              <a:t>		</a:t>
            </a:r>
            <a:r>
              <a:rPr lang="en" altLang="ko-KR" sz="1200" dirty="0" err="1"/>
              <a:t>res.render</a:t>
            </a:r>
            <a:r>
              <a:rPr lang="en" altLang="ko-KR" sz="1200" dirty="0"/>
              <a:t>('index',{</a:t>
            </a:r>
            <a:r>
              <a:rPr lang="en" altLang="ko-KR" sz="1200" dirty="0" err="1"/>
              <a:t>c_name</a:t>
            </a:r>
            <a:r>
              <a:rPr lang="en" altLang="ko-KR" sz="1200" dirty="0"/>
              <a:t> : data[0].</a:t>
            </a:r>
            <a:r>
              <a:rPr lang="en" altLang="ko-KR" sz="1200" dirty="0" err="1"/>
              <a:t>name,c_email</a:t>
            </a:r>
            <a:r>
              <a:rPr lang="en" altLang="ko-KR" sz="1200" dirty="0"/>
              <a:t> : data[0].</a:t>
            </a:r>
            <a:r>
              <a:rPr lang="en" altLang="ko-KR" sz="1200" dirty="0" err="1"/>
              <a:t>email,c_phone</a:t>
            </a:r>
            <a:r>
              <a:rPr lang="en" altLang="ko-KR" sz="1200" dirty="0"/>
              <a:t> : data[0].telephone});</a:t>
            </a:r>
          </a:p>
          <a:p>
            <a:r>
              <a:rPr lang="en" altLang="ko-KR" sz="1200" dirty="0"/>
              <a:t>	});</a:t>
            </a:r>
          </a:p>
          <a:p>
            <a:r>
              <a:rPr lang="en" altLang="ko-KR" sz="1200" dirty="0"/>
              <a:t>});</a:t>
            </a:r>
          </a:p>
          <a:p>
            <a:r>
              <a:rPr lang="en" altLang="ko-KR" sz="1200" dirty="0"/>
              <a:t>/*</a:t>
            </a:r>
          </a:p>
          <a:p>
            <a:r>
              <a:rPr lang="en" altLang="ko-KR" sz="1200" dirty="0"/>
              <a:t> * post</a:t>
            </a:r>
            <a:r>
              <a:rPr lang="ko-KR" altLang="en-US" sz="1200" dirty="0"/>
              <a:t>로 고객의 수정 정보를 전달받은 후 </a:t>
            </a:r>
            <a:r>
              <a:rPr lang="en" altLang="ko-KR" sz="1200" dirty="0"/>
              <a:t>update</a:t>
            </a:r>
            <a:r>
              <a:rPr lang="ko-KR" altLang="en-US" sz="1200" dirty="0"/>
              <a:t>로 정보 변경해 주고 </a:t>
            </a:r>
            <a:r>
              <a:rPr lang="en" altLang="ko-KR" sz="1200" dirty="0"/>
              <a:t>redirect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이용해 </a:t>
            </a:r>
          </a:p>
          <a:p>
            <a:r>
              <a:rPr lang="ko-KR" altLang="en-US" sz="1200" dirty="0"/>
              <a:t> * 페이지를 다시 다시 띄워준다</a:t>
            </a:r>
          </a:p>
          <a:p>
            <a:r>
              <a:rPr lang="ko-KR" altLang="en-US" sz="1200" dirty="0"/>
              <a:t> *</a:t>
            </a:r>
            <a:r>
              <a:rPr lang="en-US" altLang="ko-KR" sz="1200" dirty="0"/>
              <a:t>/</a:t>
            </a:r>
          </a:p>
          <a:p>
            <a:r>
              <a:rPr lang="en" altLang="ko-KR" sz="1200" dirty="0" err="1"/>
              <a:t>router.post</a:t>
            </a:r>
            <a:r>
              <a:rPr lang="en" altLang="ko-KR" sz="1200" dirty="0"/>
              <a:t>('/',function(req, res, next){</a:t>
            </a:r>
          </a:p>
          <a:p>
            <a:r>
              <a:rPr lang="en" altLang="ko-KR" sz="1200" dirty="0"/>
              <a:t>	var attribute = (</a:t>
            </a:r>
            <a:r>
              <a:rPr lang="en" altLang="ko-KR" sz="1200" dirty="0" err="1"/>
              <a:t>req.body</a:t>
            </a:r>
            <a:r>
              <a:rPr lang="en" altLang="ko-KR" sz="1200" dirty="0"/>
              <a:t>[0] == "</a:t>
            </a:r>
            <a:r>
              <a:rPr lang="ko-KR" altLang="en-US" sz="1200" dirty="0"/>
              <a:t>이메일</a:t>
            </a:r>
            <a:r>
              <a:rPr lang="en-US" altLang="ko-KR" sz="1200" dirty="0"/>
              <a:t>" ? "</a:t>
            </a:r>
            <a:r>
              <a:rPr lang="en" altLang="ko-KR" sz="1200" dirty="0"/>
              <a:t>email" : "telephone");</a:t>
            </a:r>
          </a:p>
          <a:p>
            <a:r>
              <a:rPr lang="en" altLang="ko-KR" sz="1200" dirty="0"/>
              <a:t>	</a:t>
            </a:r>
            <a:r>
              <a:rPr lang="en" altLang="ko-KR" sz="1200" dirty="0" err="1"/>
              <a:t>DB.setProfile</a:t>
            </a:r>
            <a:r>
              <a:rPr lang="en" altLang="ko-KR" sz="1200" dirty="0"/>
              <a:t>('</a:t>
            </a:r>
            <a:r>
              <a:rPr lang="en" altLang="ko-KR" sz="1200" dirty="0" err="1"/>
              <a:t>jongheon</a:t>
            </a:r>
            <a:r>
              <a:rPr lang="en" altLang="ko-KR" sz="1200" dirty="0"/>
              <a:t>',</a:t>
            </a:r>
            <a:r>
              <a:rPr lang="en" altLang="ko-KR" sz="1200" dirty="0" err="1"/>
              <a:t>attribute,req.body</a:t>
            </a:r>
            <a:r>
              <a:rPr lang="en" altLang="ko-KR" sz="1200" dirty="0"/>
              <a:t>[1]).then(function(</a:t>
            </a:r>
            <a:r>
              <a:rPr lang="en" altLang="ko-KR" sz="1200" dirty="0" err="1"/>
              <a:t>getResult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	</a:t>
            </a:r>
            <a:r>
              <a:rPr lang="en" altLang="ko-KR" sz="1200" dirty="0" err="1"/>
              <a:t>res.redirect</a:t>
            </a:r>
            <a:r>
              <a:rPr lang="en" altLang="ko-KR" sz="1200" dirty="0"/>
              <a:t>('/’);</a:t>
            </a:r>
          </a:p>
          <a:p>
            <a:r>
              <a:rPr lang="en" altLang="ko-KR" sz="1200" dirty="0"/>
              <a:t>	});</a:t>
            </a:r>
          </a:p>
          <a:p>
            <a:r>
              <a:rPr lang="en" altLang="ko-KR" sz="1200" dirty="0"/>
              <a:t>});</a:t>
            </a:r>
          </a:p>
          <a:p>
            <a:r>
              <a:rPr lang="en" altLang="ko-KR" sz="1200" dirty="0" err="1"/>
              <a:t>module.exports</a:t>
            </a:r>
            <a:r>
              <a:rPr lang="en" altLang="ko-KR" sz="1200" dirty="0"/>
              <a:t> = router;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F66CAA-CE2D-854C-A550-1494068858BB}"/>
              </a:ext>
            </a:extLst>
          </p:cNvPr>
          <p:cNvSpPr txBox="1"/>
          <p:nvPr/>
        </p:nvSpPr>
        <p:spPr>
          <a:xfrm>
            <a:off x="683568" y="548680"/>
            <a:ext cx="21378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b="1" dirty="0"/>
              <a:t>Routes/</a:t>
            </a:r>
            <a:r>
              <a:rPr kumimoji="1" lang="en-US" altLang="ko-KR" sz="2000" b="1" dirty="0" err="1"/>
              <a:t>index.js</a:t>
            </a:r>
            <a:endParaRPr kumimoji="1" lang="ko-KR" altLang="en-US" sz="20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E407EE6-A910-404D-9063-D27ACE7D4F75}"/>
              </a:ext>
            </a:extLst>
          </p:cNvPr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Stack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2B630B-A244-3146-9E46-9EC5B7F4CBBF}"/>
              </a:ext>
            </a:extLst>
          </p:cNvPr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Code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86DA297-16B5-7941-AB67-594E9E86E88A}"/>
              </a:ext>
            </a:extLst>
          </p:cNvPr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40568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1320875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1650949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277511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B6D79-0BDB-1C45-A1CC-911A8A6111FE}"/>
              </a:ext>
            </a:extLst>
          </p:cNvPr>
          <p:cNvSpPr txBox="1"/>
          <p:nvPr/>
        </p:nvSpPr>
        <p:spPr>
          <a:xfrm>
            <a:off x="683568" y="548680"/>
            <a:ext cx="3865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b="1" dirty="0"/>
              <a:t>public/</a:t>
            </a:r>
            <a:r>
              <a:rPr kumimoji="1" lang="en-US" altLang="ko-KR" sz="2000" b="1" dirty="0" err="1"/>
              <a:t>javascripts</a:t>
            </a:r>
            <a:r>
              <a:rPr kumimoji="1" lang="en-US" altLang="ko-KR" sz="2000" b="1" dirty="0"/>
              <a:t>/</a:t>
            </a:r>
            <a:r>
              <a:rPr kumimoji="1" lang="en-US" altLang="ko-KR" sz="2000" b="1" dirty="0" err="1"/>
              <a:t>database.js</a:t>
            </a:r>
            <a:endParaRPr kumimoji="1" lang="ko-KR" altLang="en-US" sz="20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04D7D3-8C5D-0543-8F15-EBC36C7BE629}"/>
              </a:ext>
            </a:extLst>
          </p:cNvPr>
          <p:cNvSpPr txBox="1"/>
          <p:nvPr/>
        </p:nvSpPr>
        <p:spPr>
          <a:xfrm>
            <a:off x="1259632" y="1124744"/>
            <a:ext cx="738975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1200" dirty="0"/>
              <a:t>//update query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만들어 실행</a:t>
            </a:r>
          </a:p>
          <a:p>
            <a:r>
              <a:rPr lang="en" altLang="ko-KR" sz="1200" dirty="0"/>
              <a:t>function update(</a:t>
            </a:r>
            <a:r>
              <a:rPr lang="en" altLang="ko-KR" sz="1200" dirty="0" err="1"/>
              <a:t>table,set,condition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return new Promise(function(</a:t>
            </a:r>
            <a:r>
              <a:rPr lang="en" altLang="ko-KR" sz="1200" dirty="0" err="1"/>
              <a:t>resolve,reject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	var query = 'update '+table+' set '+set+' where '+condition+';’;</a:t>
            </a:r>
          </a:p>
          <a:p>
            <a:r>
              <a:rPr lang="en" altLang="ko-KR" sz="1200" dirty="0"/>
              <a:t>		</a:t>
            </a:r>
            <a:r>
              <a:rPr lang="en" altLang="ko-KR" sz="1200" dirty="0" err="1"/>
              <a:t>connection.query</a:t>
            </a:r>
            <a:r>
              <a:rPr lang="en" altLang="ko-KR" sz="1200" dirty="0"/>
              <a:t>(</a:t>
            </a:r>
            <a:r>
              <a:rPr lang="en" altLang="ko-KR" sz="1200" dirty="0" err="1"/>
              <a:t>query,function</a:t>
            </a:r>
            <a:r>
              <a:rPr lang="en" altLang="ko-KR" sz="1200" dirty="0"/>
              <a:t>(</a:t>
            </a:r>
            <a:r>
              <a:rPr lang="en" altLang="ko-KR" sz="1200" dirty="0" err="1"/>
              <a:t>err,results,fields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		if(err){</a:t>
            </a:r>
          </a:p>
          <a:p>
            <a:r>
              <a:rPr lang="en" altLang="ko-KR" sz="1200" dirty="0"/>
              <a:t>				</a:t>
            </a:r>
            <a:r>
              <a:rPr lang="en" altLang="ko-KR" sz="1200" dirty="0" err="1"/>
              <a:t>console.log</a:t>
            </a:r>
            <a:r>
              <a:rPr lang="en" altLang="ko-KR" sz="1200" dirty="0"/>
              <a:t>('update : ',err);</a:t>
            </a:r>
          </a:p>
          <a:p>
            <a:r>
              <a:rPr lang="en" altLang="ko-KR" sz="1200" dirty="0"/>
              <a:t>				reject('error’);</a:t>
            </a:r>
          </a:p>
          <a:p>
            <a:r>
              <a:rPr lang="en" altLang="ko-KR" sz="1200" dirty="0"/>
              <a:t>			}else{</a:t>
            </a:r>
          </a:p>
          <a:p>
            <a:r>
              <a:rPr lang="en" altLang="ko-KR" sz="1200" dirty="0"/>
              <a:t>				resolve(results);</a:t>
            </a:r>
          </a:p>
          <a:p>
            <a:r>
              <a:rPr lang="en" altLang="ko-KR" sz="1200" dirty="0"/>
              <a:t>			}</a:t>
            </a:r>
          </a:p>
          <a:p>
            <a:r>
              <a:rPr lang="en" altLang="ko-KR" sz="1200" dirty="0"/>
              <a:t>		});</a:t>
            </a:r>
          </a:p>
          <a:p>
            <a:r>
              <a:rPr lang="en" altLang="ko-KR" sz="1200" dirty="0"/>
              <a:t>	});</a:t>
            </a:r>
          </a:p>
          <a:p>
            <a:r>
              <a:rPr lang="en" altLang="ko-KR" sz="1200" dirty="0"/>
              <a:t>};</a:t>
            </a:r>
          </a:p>
          <a:p>
            <a:r>
              <a:rPr lang="en" altLang="ko-KR" sz="1200" dirty="0"/>
              <a:t>//select query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만들어 실행</a:t>
            </a:r>
          </a:p>
          <a:p>
            <a:r>
              <a:rPr lang="en" altLang="ko-KR" sz="1200" dirty="0"/>
              <a:t>function select(</a:t>
            </a:r>
            <a:r>
              <a:rPr lang="en" altLang="ko-KR" sz="1200" dirty="0" err="1"/>
              <a:t>tables,attributes,condition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return new Promise(function(</a:t>
            </a:r>
            <a:r>
              <a:rPr lang="en" altLang="ko-KR" sz="1200" dirty="0" err="1"/>
              <a:t>resolve,reject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	var query = 'select '+attributes+' from '+tables+' '+condition+';’;</a:t>
            </a:r>
          </a:p>
          <a:p>
            <a:r>
              <a:rPr lang="en" altLang="ko-KR" sz="1200" dirty="0"/>
              <a:t>		</a:t>
            </a:r>
            <a:r>
              <a:rPr lang="en" altLang="ko-KR" sz="1200" dirty="0" err="1"/>
              <a:t>connection.query</a:t>
            </a:r>
            <a:r>
              <a:rPr lang="en" altLang="ko-KR" sz="1200" dirty="0"/>
              <a:t>(</a:t>
            </a:r>
            <a:r>
              <a:rPr lang="en" altLang="ko-KR" sz="1200" dirty="0" err="1"/>
              <a:t>query,function</a:t>
            </a:r>
            <a:r>
              <a:rPr lang="en" altLang="ko-KR" sz="1200" dirty="0"/>
              <a:t>(</a:t>
            </a:r>
            <a:r>
              <a:rPr lang="en" altLang="ko-KR" sz="1200" dirty="0" err="1"/>
              <a:t>err,results,fields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		if(err){</a:t>
            </a:r>
          </a:p>
          <a:p>
            <a:r>
              <a:rPr lang="en" altLang="ko-KR" sz="1200" dirty="0"/>
              <a:t>				</a:t>
            </a:r>
            <a:r>
              <a:rPr lang="en" altLang="ko-KR" sz="1200" dirty="0" err="1"/>
              <a:t>console.log</a:t>
            </a:r>
            <a:r>
              <a:rPr lang="en" altLang="ko-KR" sz="1200" dirty="0"/>
              <a:t>('select : ',err);</a:t>
            </a:r>
          </a:p>
          <a:p>
            <a:r>
              <a:rPr lang="en" altLang="ko-KR" sz="1200" dirty="0"/>
              <a:t>				reject('error’);</a:t>
            </a:r>
          </a:p>
          <a:p>
            <a:r>
              <a:rPr lang="en" altLang="ko-KR" sz="1200" dirty="0"/>
              <a:t>			}else{</a:t>
            </a:r>
          </a:p>
          <a:p>
            <a:r>
              <a:rPr lang="en" altLang="ko-KR" sz="1200" dirty="0"/>
              <a:t>				resolve(results);</a:t>
            </a:r>
          </a:p>
          <a:p>
            <a:r>
              <a:rPr lang="en" altLang="ko-KR" sz="1200" dirty="0"/>
              <a:t>			}</a:t>
            </a:r>
          </a:p>
          <a:p>
            <a:r>
              <a:rPr lang="en" altLang="ko-KR" sz="1200" dirty="0"/>
              <a:t>		});</a:t>
            </a:r>
          </a:p>
          <a:p>
            <a:r>
              <a:rPr lang="en" altLang="ko-KR" sz="1200" dirty="0"/>
              <a:t>	});</a:t>
            </a:r>
          </a:p>
          <a:p>
            <a:r>
              <a:rPr lang="en" altLang="ko-KR" sz="1200" dirty="0"/>
              <a:t>}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39E8BF7-BCE1-CA46-B1E1-57ED90CF5831}"/>
              </a:ext>
            </a:extLst>
          </p:cNvPr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Stack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73CF46-B896-4E47-B64C-D25B732F6C90}"/>
              </a:ext>
            </a:extLst>
          </p:cNvPr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Code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7F8DF3-D23B-B248-9032-991878B9C3F4}"/>
              </a:ext>
            </a:extLst>
          </p:cNvPr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49388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9283" y="1813760"/>
            <a:ext cx="834325" cy="343501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/>
          <p:cNvSpPr/>
          <p:nvPr/>
        </p:nvSpPr>
        <p:spPr>
          <a:xfrm rot="5400000">
            <a:off x="702755" y="2143834"/>
            <a:ext cx="81142" cy="108000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04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7504" y="277511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05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D3E808-4056-E544-8B6B-91B6D34BF59C}"/>
              </a:ext>
            </a:extLst>
          </p:cNvPr>
          <p:cNvSpPr txBox="1"/>
          <p:nvPr/>
        </p:nvSpPr>
        <p:spPr>
          <a:xfrm>
            <a:off x="683568" y="548680"/>
            <a:ext cx="3865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b="1" dirty="0"/>
              <a:t>public/</a:t>
            </a:r>
            <a:r>
              <a:rPr kumimoji="1" lang="en-US" altLang="ko-KR" sz="2000" b="1" dirty="0" err="1"/>
              <a:t>javascripts</a:t>
            </a:r>
            <a:r>
              <a:rPr kumimoji="1" lang="en-US" altLang="ko-KR" sz="2000" b="1" dirty="0"/>
              <a:t>/</a:t>
            </a:r>
            <a:r>
              <a:rPr kumimoji="1" lang="en-US" altLang="ko-KR" sz="2000" b="1" dirty="0" err="1"/>
              <a:t>database.js</a:t>
            </a:r>
            <a:endParaRPr kumimoji="1" lang="ko-KR" altLang="en-US" sz="200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2531E10-4098-7542-A7F0-FF931A7DAAF3}"/>
              </a:ext>
            </a:extLst>
          </p:cNvPr>
          <p:cNvSpPr txBox="1"/>
          <p:nvPr/>
        </p:nvSpPr>
        <p:spPr>
          <a:xfrm>
            <a:off x="1259632" y="1196752"/>
            <a:ext cx="738975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1200" dirty="0"/>
              <a:t>//export</a:t>
            </a:r>
            <a:r>
              <a:rPr lang="ko-KR" altLang="en-US" sz="1200" dirty="0"/>
              <a:t>함수 </a:t>
            </a:r>
            <a:r>
              <a:rPr lang="en" altLang="ko-KR" sz="1200" dirty="0" err="1"/>
              <a:t>customer_id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이용하여 프로필 정보 </a:t>
            </a:r>
            <a:r>
              <a:rPr lang="ko-KR" altLang="en-US" sz="1200" dirty="0" err="1"/>
              <a:t>얻어오기</a:t>
            </a:r>
            <a:endParaRPr lang="ko-KR" altLang="en-US" sz="1200" dirty="0"/>
          </a:p>
          <a:p>
            <a:r>
              <a:rPr lang="en" altLang="ko-KR" sz="1200" dirty="0" err="1"/>
              <a:t>database.getProfile</a:t>
            </a:r>
            <a:r>
              <a:rPr lang="en" altLang="ko-KR" sz="1200" dirty="0"/>
              <a:t> = async function(</a:t>
            </a:r>
            <a:r>
              <a:rPr lang="en" altLang="ko-KR" sz="1200" dirty="0" err="1"/>
              <a:t>customer_id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return new Promise(function(</a:t>
            </a:r>
            <a:r>
              <a:rPr lang="en" altLang="ko-KR" sz="1200" dirty="0" err="1"/>
              <a:t>resolve,reject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	var condition = 'where </a:t>
            </a:r>
            <a:r>
              <a:rPr lang="en" altLang="ko-KR" sz="1200" dirty="0" err="1"/>
              <a:t>customer_id</a:t>
            </a:r>
            <a:r>
              <a:rPr lang="en" altLang="ko-KR" sz="1200" dirty="0"/>
              <a:t> = \''+</a:t>
            </a:r>
            <a:r>
              <a:rPr lang="en" altLang="ko-KR" sz="1200" dirty="0" err="1"/>
              <a:t>customer_id</a:t>
            </a:r>
            <a:r>
              <a:rPr lang="en" altLang="ko-KR" sz="1200" dirty="0"/>
              <a:t>+'\’’;</a:t>
            </a:r>
          </a:p>
          <a:p>
            <a:r>
              <a:rPr lang="en" altLang="ko-KR" sz="1200" dirty="0"/>
              <a:t>		select('customer','*',condition).then(function(data){</a:t>
            </a:r>
          </a:p>
          <a:p>
            <a:r>
              <a:rPr lang="en" altLang="ko-KR" sz="1200" dirty="0"/>
              <a:t>			if(data == 'error’){</a:t>
            </a:r>
          </a:p>
          <a:p>
            <a:r>
              <a:rPr lang="en" altLang="ko-KR" sz="1200" dirty="0"/>
              <a:t>				reject('error’);</a:t>
            </a:r>
          </a:p>
          <a:p>
            <a:r>
              <a:rPr lang="en" altLang="ko-KR" sz="1200" dirty="0"/>
              <a:t>			}else{</a:t>
            </a:r>
          </a:p>
          <a:p>
            <a:r>
              <a:rPr lang="en" altLang="ko-KR" sz="1200" dirty="0"/>
              <a:t>				resolve(data);</a:t>
            </a:r>
          </a:p>
          <a:p>
            <a:r>
              <a:rPr lang="en" altLang="ko-KR" sz="1200" dirty="0"/>
              <a:t>			}</a:t>
            </a:r>
          </a:p>
          <a:p>
            <a:r>
              <a:rPr lang="en" altLang="ko-KR" sz="1200" dirty="0"/>
              <a:t>		});</a:t>
            </a:r>
          </a:p>
          <a:p>
            <a:r>
              <a:rPr lang="en" altLang="ko-KR" sz="1200" dirty="0"/>
              <a:t>	});</a:t>
            </a:r>
          </a:p>
          <a:p>
            <a:r>
              <a:rPr lang="en" altLang="ko-KR" sz="1200" dirty="0"/>
              <a:t>}</a:t>
            </a:r>
          </a:p>
          <a:p>
            <a:r>
              <a:rPr lang="en" altLang="ko-KR" sz="1200" dirty="0"/>
              <a:t>//export</a:t>
            </a:r>
            <a:r>
              <a:rPr lang="ko-KR" altLang="en-US" sz="1200" dirty="0"/>
              <a:t>함수 </a:t>
            </a:r>
            <a:r>
              <a:rPr lang="en" altLang="ko-KR" sz="1200" dirty="0" err="1"/>
              <a:t>customer_id,field,val</a:t>
            </a:r>
            <a:r>
              <a:rPr lang="ko-KR" altLang="en-US" sz="1200" dirty="0"/>
              <a:t>을 이용하여 프로필 정보 변경</a:t>
            </a:r>
          </a:p>
          <a:p>
            <a:r>
              <a:rPr lang="en" altLang="ko-KR" sz="1200" dirty="0" err="1"/>
              <a:t>database.setProfile</a:t>
            </a:r>
            <a:r>
              <a:rPr lang="en" altLang="ko-KR" sz="1200" dirty="0"/>
              <a:t> = async function(</a:t>
            </a:r>
            <a:r>
              <a:rPr lang="en" altLang="ko-KR" sz="1200" dirty="0" err="1"/>
              <a:t>customer_id,field,val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return new Promise(function(</a:t>
            </a:r>
            <a:r>
              <a:rPr lang="en" altLang="ko-KR" sz="1200" dirty="0" err="1"/>
              <a:t>resolve,reject</a:t>
            </a:r>
            <a:r>
              <a:rPr lang="en" altLang="ko-KR" sz="1200" dirty="0"/>
              <a:t>){</a:t>
            </a:r>
          </a:p>
          <a:p>
            <a:r>
              <a:rPr lang="en" altLang="ko-KR" sz="1200" dirty="0"/>
              <a:t>		var set = field+' = \''+</a:t>
            </a:r>
            <a:r>
              <a:rPr lang="en" altLang="ko-KR" sz="1200" dirty="0" err="1"/>
              <a:t>val</a:t>
            </a:r>
            <a:r>
              <a:rPr lang="en" altLang="ko-KR" sz="1200" dirty="0"/>
              <a:t>+'\’’;</a:t>
            </a:r>
          </a:p>
          <a:p>
            <a:r>
              <a:rPr lang="en" altLang="ko-KR" sz="1200" dirty="0"/>
              <a:t>		var condition = '</a:t>
            </a:r>
            <a:r>
              <a:rPr lang="en" altLang="ko-KR" sz="1200" dirty="0" err="1"/>
              <a:t>customer_id</a:t>
            </a:r>
            <a:r>
              <a:rPr lang="en" altLang="ko-KR" sz="1200" dirty="0"/>
              <a:t> = \''+</a:t>
            </a:r>
            <a:r>
              <a:rPr lang="en" altLang="ko-KR" sz="1200" dirty="0" err="1"/>
              <a:t>customer_id</a:t>
            </a:r>
            <a:r>
              <a:rPr lang="en" altLang="ko-KR" sz="1200" dirty="0"/>
              <a:t>+'\’’;</a:t>
            </a:r>
          </a:p>
          <a:p>
            <a:r>
              <a:rPr lang="en" altLang="ko-KR" sz="1200" dirty="0"/>
              <a:t>		update('customer',</a:t>
            </a:r>
            <a:r>
              <a:rPr lang="en" altLang="ko-KR" sz="1200" dirty="0" err="1"/>
              <a:t>set,condition</a:t>
            </a:r>
            <a:r>
              <a:rPr lang="en" altLang="ko-KR" sz="1200" dirty="0"/>
              <a:t>).then(function(data){</a:t>
            </a:r>
          </a:p>
          <a:p>
            <a:r>
              <a:rPr lang="en" altLang="ko-KR" sz="1200" dirty="0"/>
              <a:t>			if(data == 'error’){</a:t>
            </a:r>
          </a:p>
          <a:p>
            <a:r>
              <a:rPr lang="en" altLang="ko-KR" sz="1200" dirty="0"/>
              <a:t>				reject('error’);</a:t>
            </a:r>
          </a:p>
          <a:p>
            <a:r>
              <a:rPr lang="en" altLang="ko-KR" sz="1200" dirty="0"/>
              <a:t>			}else{</a:t>
            </a:r>
          </a:p>
          <a:p>
            <a:r>
              <a:rPr lang="en" altLang="ko-KR" sz="1200" dirty="0"/>
              <a:t>				resolve(data);</a:t>
            </a:r>
          </a:p>
          <a:p>
            <a:r>
              <a:rPr lang="en" altLang="ko-KR" sz="1200" dirty="0"/>
              <a:t>			}</a:t>
            </a:r>
          </a:p>
          <a:p>
            <a:r>
              <a:rPr lang="en" altLang="ko-KR" sz="1200" dirty="0"/>
              <a:t>		});</a:t>
            </a:r>
          </a:p>
          <a:p>
            <a:r>
              <a:rPr lang="en" altLang="ko-KR" sz="1200" dirty="0"/>
              <a:t>	});</a:t>
            </a:r>
          </a:p>
          <a:p>
            <a:r>
              <a:rPr lang="en" altLang="ko-KR" sz="1200" dirty="0"/>
              <a:t>}</a:t>
            </a:r>
          </a:p>
          <a:p>
            <a:r>
              <a:rPr lang="en" altLang="ko-KR" sz="1200" dirty="0" err="1"/>
              <a:t>module.exports</a:t>
            </a:r>
            <a:r>
              <a:rPr lang="en" altLang="ko-KR" sz="1200" dirty="0"/>
              <a:t> = database;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2922438-CDB5-6047-A1E7-EEB2497C3E96}"/>
              </a:ext>
            </a:extLst>
          </p:cNvPr>
          <p:cNvSpPr txBox="1"/>
          <p:nvPr/>
        </p:nvSpPr>
        <p:spPr>
          <a:xfrm>
            <a:off x="1043608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Stack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D1EAB4D-741A-8C46-A68E-635CAE8994DB}"/>
              </a:ext>
            </a:extLst>
          </p:cNvPr>
          <p:cNvSpPr txBox="1"/>
          <p:nvPr/>
        </p:nvSpPr>
        <p:spPr>
          <a:xfrm>
            <a:off x="2512455" y="138482"/>
            <a:ext cx="9654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Code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37DCAD-563B-584B-9FAF-DEF6ACFAD742}"/>
              </a:ext>
            </a:extLst>
          </p:cNvPr>
          <p:cNvSpPr txBox="1"/>
          <p:nvPr/>
        </p:nvSpPr>
        <p:spPr>
          <a:xfrm>
            <a:off x="3981302" y="138482"/>
            <a:ext cx="1166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86621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1377</TotalTime>
  <Words>1347</Words>
  <Application>Microsoft Macintosh PowerPoint</Application>
  <PresentationFormat>화면 슬라이드 쇼(4:3)</PresentationFormat>
  <Paragraphs>285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Yoon 윤고딕 520_TT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</dc:creator>
  <cp:lastModifiedBy>김종헌</cp:lastModifiedBy>
  <cp:revision>85</cp:revision>
  <dcterms:created xsi:type="dcterms:W3CDTF">2013-09-05T09:43:46Z</dcterms:created>
  <dcterms:modified xsi:type="dcterms:W3CDTF">2019-11-17T06:19:39Z</dcterms:modified>
</cp:coreProperties>
</file>

<file path=docProps/thumbnail.jpeg>
</file>